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9a31551bc6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20161026_142126.jpg"/>
          <p:cNvPicPr>
            <a:picLocks noChangeAspect="1"/>
          </p:cNvPicPr>
          <p:nvPr/>
        </p:nvPicPr>
        <p:blipFill>
          <a:blip r:embed="rId3" cstate="print"/>
          <a:srcRect r="10511"/>
          <a:stretch>
            <a:fillRect/>
          </a:stretch>
        </p:blipFill>
        <p:spPr>
          <a:xfrm>
            <a:off x="1785918" y="1357298"/>
            <a:ext cx="5857916" cy="4251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61026_125511.jpg"/>
          <p:cNvPicPr>
            <a:picLocks noChangeAspect="1"/>
          </p:cNvPicPr>
          <p:nvPr/>
        </p:nvPicPr>
        <p:blipFill>
          <a:blip r:embed="rId2" cstate="print"/>
          <a:srcRect l="10203" r="3666"/>
          <a:stretch>
            <a:fillRect/>
          </a:stretch>
        </p:blipFill>
        <p:spPr>
          <a:xfrm rot="5400000">
            <a:off x="357171" y="3428987"/>
            <a:ext cx="3428998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20161026_125753.jpg"/>
          <p:cNvPicPr>
            <a:picLocks noChangeAspect="1"/>
          </p:cNvPicPr>
          <p:nvPr/>
        </p:nvPicPr>
        <p:blipFill>
          <a:blip r:embed="rId3" cstate="print"/>
          <a:srcRect l="5468" r="10156"/>
          <a:stretch>
            <a:fillRect/>
          </a:stretch>
        </p:blipFill>
        <p:spPr>
          <a:xfrm>
            <a:off x="4000496" y="3052050"/>
            <a:ext cx="4964952" cy="3591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20161026_130019.jpg"/>
          <p:cNvPicPr>
            <a:picLocks noChangeAspect="1"/>
          </p:cNvPicPr>
          <p:nvPr/>
        </p:nvPicPr>
        <p:blipFill>
          <a:blip r:embed="rId4" cstate="print"/>
          <a:srcRect l="16406" t="12500" r="5468"/>
          <a:stretch>
            <a:fillRect/>
          </a:stretch>
        </p:blipFill>
        <p:spPr>
          <a:xfrm>
            <a:off x="4357686" y="214290"/>
            <a:ext cx="4429156" cy="2790357"/>
          </a:xfrm>
          <a:prstGeom prst="rect">
            <a:avLst/>
          </a:prstGeom>
        </p:spPr>
      </p:pic>
      <p:pic>
        <p:nvPicPr>
          <p:cNvPr id="5" name="Рисунок 4" descr="20161026_125916.jpg"/>
          <p:cNvPicPr>
            <a:picLocks noChangeAspect="1"/>
          </p:cNvPicPr>
          <p:nvPr/>
        </p:nvPicPr>
        <p:blipFill>
          <a:blip r:embed="rId5" cstate="print"/>
          <a:srcRect l="8593" r="3125"/>
          <a:stretch>
            <a:fillRect/>
          </a:stretch>
        </p:blipFill>
        <p:spPr>
          <a:xfrm>
            <a:off x="214282" y="285728"/>
            <a:ext cx="3699891" cy="27146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4348" y="5929330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Обряд укладывания младенца 5а класс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Экран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</cp:revision>
  <dcterms:created xsi:type="dcterms:W3CDTF">2018-02-28T15:13:19Z</dcterms:created>
  <dcterms:modified xsi:type="dcterms:W3CDTF">2018-02-28T15:23:41Z</dcterms:modified>
</cp:coreProperties>
</file>