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3643.jpg"/>
          <p:cNvPicPr>
            <a:picLocks noChangeAspect="1"/>
          </p:cNvPicPr>
          <p:nvPr/>
        </p:nvPicPr>
        <p:blipFill>
          <a:blip r:embed="rId2" cstate="print"/>
          <a:srcRect l="24800" t="1001" r="13776"/>
          <a:stretch>
            <a:fillRect/>
          </a:stretch>
        </p:blipFill>
        <p:spPr>
          <a:xfrm rot="5400000">
            <a:off x="-508" y="296652"/>
            <a:ext cx="34563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61026_133727.jpg"/>
          <p:cNvPicPr>
            <a:picLocks noChangeAspect="1"/>
          </p:cNvPicPr>
          <p:nvPr/>
        </p:nvPicPr>
        <p:blipFill>
          <a:blip r:embed="rId3" cstate="print"/>
          <a:srcRect l="13776" t="1001" r="23225" b="8001"/>
          <a:stretch>
            <a:fillRect/>
          </a:stretch>
        </p:blipFill>
        <p:spPr>
          <a:xfrm rot="5400000">
            <a:off x="3185027" y="351477"/>
            <a:ext cx="342201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61026_133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958791"/>
            <a:ext cx="4176464" cy="2566553"/>
          </a:xfrm>
          <a:prstGeom prst="rect">
            <a:avLst/>
          </a:prstGeom>
        </p:spPr>
      </p:pic>
      <p:pic>
        <p:nvPicPr>
          <p:cNvPr id="5" name="Рисунок 4" descr="20161026_134105.jpg"/>
          <p:cNvPicPr>
            <a:picLocks noChangeAspect="1"/>
          </p:cNvPicPr>
          <p:nvPr/>
        </p:nvPicPr>
        <p:blipFill>
          <a:blip r:embed="rId5" cstate="print"/>
          <a:srcRect r="8416"/>
          <a:stretch>
            <a:fillRect/>
          </a:stretch>
        </p:blipFill>
        <p:spPr>
          <a:xfrm>
            <a:off x="4644008" y="4005064"/>
            <a:ext cx="4304478" cy="2571749"/>
          </a:xfrm>
          <a:prstGeom prst="rect">
            <a:avLst/>
          </a:prstGeom>
        </p:spPr>
      </p:pic>
      <p:pic>
        <p:nvPicPr>
          <p:cNvPr id="6" name="Рисунок 5" descr="20161026_133858.jpg"/>
          <p:cNvPicPr>
            <a:picLocks noChangeAspect="1"/>
          </p:cNvPicPr>
          <p:nvPr/>
        </p:nvPicPr>
        <p:blipFill>
          <a:blip r:embed="rId6" cstate="print"/>
          <a:srcRect l="30313" t="3590" r="30313" b="8463"/>
          <a:stretch>
            <a:fillRect/>
          </a:stretch>
        </p:blipFill>
        <p:spPr>
          <a:xfrm>
            <a:off x="6372200" y="188640"/>
            <a:ext cx="252175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3569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Свадебный обряд 9а класс</a:t>
            </a:r>
            <a:endParaRPr lang="ru-RU" sz="36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4401.jpg"/>
          <p:cNvPicPr>
            <a:picLocks noChangeAspect="1"/>
          </p:cNvPicPr>
          <p:nvPr/>
        </p:nvPicPr>
        <p:blipFill>
          <a:blip r:embed="rId2" cstate="print"/>
          <a:srcRect t="10801" r="22437"/>
          <a:stretch>
            <a:fillRect/>
          </a:stretch>
        </p:blipFill>
        <p:spPr>
          <a:xfrm>
            <a:off x="179512" y="116632"/>
            <a:ext cx="3888432" cy="2664296"/>
          </a:xfrm>
          <a:prstGeom prst="rect">
            <a:avLst/>
          </a:prstGeom>
        </p:spPr>
      </p:pic>
      <p:pic>
        <p:nvPicPr>
          <p:cNvPr id="3" name="Рисунок 2" descr="20161026_134420.jpg"/>
          <p:cNvPicPr>
            <a:picLocks noChangeAspect="1"/>
          </p:cNvPicPr>
          <p:nvPr/>
        </p:nvPicPr>
        <p:blipFill>
          <a:blip r:embed="rId3" cstate="print"/>
          <a:srcRect l="18500"/>
          <a:stretch>
            <a:fillRect/>
          </a:stretch>
        </p:blipFill>
        <p:spPr>
          <a:xfrm>
            <a:off x="4211961" y="116633"/>
            <a:ext cx="4608512" cy="2664296"/>
          </a:xfrm>
          <a:prstGeom prst="rect">
            <a:avLst/>
          </a:prstGeom>
        </p:spPr>
      </p:pic>
      <p:pic>
        <p:nvPicPr>
          <p:cNvPr id="4" name="Рисунок 3" descr="20161026_134450.jpg"/>
          <p:cNvPicPr>
            <a:picLocks noChangeAspect="1"/>
          </p:cNvPicPr>
          <p:nvPr/>
        </p:nvPicPr>
        <p:blipFill>
          <a:blip r:embed="rId4" cstate="print"/>
          <a:srcRect l="29525" t="3801"/>
          <a:stretch>
            <a:fillRect/>
          </a:stretch>
        </p:blipFill>
        <p:spPr>
          <a:xfrm>
            <a:off x="251520" y="3068960"/>
            <a:ext cx="3744416" cy="3291830"/>
          </a:xfrm>
          <a:prstGeom prst="rect">
            <a:avLst/>
          </a:prstGeom>
        </p:spPr>
      </p:pic>
      <p:pic>
        <p:nvPicPr>
          <p:cNvPr id="5" name="Рисунок 4" descr="20161026_134844.jpg"/>
          <p:cNvPicPr>
            <a:picLocks noChangeAspect="1"/>
          </p:cNvPicPr>
          <p:nvPr/>
        </p:nvPicPr>
        <p:blipFill>
          <a:blip r:embed="rId5" cstate="print"/>
          <a:srcRect t="6563" r="14141"/>
          <a:stretch>
            <a:fillRect/>
          </a:stretch>
        </p:blipFill>
        <p:spPr>
          <a:xfrm>
            <a:off x="4139952" y="3068960"/>
            <a:ext cx="4376486" cy="3075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34844.jpg"/>
          <p:cNvPicPr>
            <a:picLocks noChangeAspect="1"/>
          </p:cNvPicPr>
          <p:nvPr/>
        </p:nvPicPr>
        <p:blipFill>
          <a:blip r:embed="rId2" cstate="print"/>
          <a:srcRect l="19288" t="9401" r="12988"/>
          <a:stretch>
            <a:fillRect/>
          </a:stretch>
        </p:blipFill>
        <p:spPr>
          <a:xfrm>
            <a:off x="251520" y="188640"/>
            <a:ext cx="3960440" cy="2980221"/>
          </a:xfrm>
          <a:prstGeom prst="rect">
            <a:avLst/>
          </a:prstGeom>
        </p:spPr>
      </p:pic>
      <p:pic>
        <p:nvPicPr>
          <p:cNvPr id="3" name="Рисунок 2" descr="20161026_134945.jpg"/>
          <p:cNvPicPr>
            <a:picLocks noChangeAspect="1"/>
          </p:cNvPicPr>
          <p:nvPr/>
        </p:nvPicPr>
        <p:blipFill>
          <a:blip r:embed="rId3" cstate="print"/>
          <a:srcRect l="4785" r="15784"/>
          <a:stretch>
            <a:fillRect/>
          </a:stretch>
        </p:blipFill>
        <p:spPr>
          <a:xfrm>
            <a:off x="4427984" y="188641"/>
            <a:ext cx="4608512" cy="2952327"/>
          </a:xfrm>
          <a:prstGeom prst="rect">
            <a:avLst/>
          </a:prstGeom>
        </p:spPr>
      </p:pic>
      <p:pic>
        <p:nvPicPr>
          <p:cNvPr id="4" name="Рисунок 3" descr="20161026_135037.jpg"/>
          <p:cNvPicPr>
            <a:picLocks noChangeAspect="1"/>
          </p:cNvPicPr>
          <p:nvPr/>
        </p:nvPicPr>
        <p:blipFill>
          <a:blip r:embed="rId4" cstate="print"/>
          <a:srcRect t="9401" r="27950"/>
          <a:stretch>
            <a:fillRect/>
          </a:stretch>
        </p:blipFill>
        <p:spPr>
          <a:xfrm>
            <a:off x="107504" y="3429000"/>
            <a:ext cx="4176464" cy="3098112"/>
          </a:xfrm>
          <a:prstGeom prst="rect">
            <a:avLst/>
          </a:prstGeom>
        </p:spPr>
      </p:pic>
      <p:pic>
        <p:nvPicPr>
          <p:cNvPr id="5" name="Рисунок 4" descr="20161026_135104.jpg"/>
          <p:cNvPicPr>
            <a:picLocks noChangeAspect="1"/>
          </p:cNvPicPr>
          <p:nvPr/>
        </p:nvPicPr>
        <p:blipFill>
          <a:blip r:embed="rId5" cstate="print"/>
          <a:srcRect l="12988"/>
          <a:stretch>
            <a:fillRect/>
          </a:stretch>
        </p:blipFill>
        <p:spPr>
          <a:xfrm>
            <a:off x="4499992" y="3356992"/>
            <a:ext cx="4464496" cy="3173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9" y="2708920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Свадебный обряд 9б класс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2018-02-28T15:28:48Z</dcterms:created>
  <dcterms:modified xsi:type="dcterms:W3CDTF">2018-02-28T15:40:28Z</dcterms:modified>
</cp:coreProperties>
</file>