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1026_131734.jpg"/>
          <p:cNvPicPr>
            <a:picLocks noChangeAspect="1"/>
          </p:cNvPicPr>
          <p:nvPr/>
        </p:nvPicPr>
        <p:blipFill>
          <a:blip r:embed="rId2" cstate="print"/>
          <a:srcRect l="16406" r="10156"/>
          <a:stretch>
            <a:fillRect/>
          </a:stretch>
        </p:blipFill>
        <p:spPr>
          <a:xfrm>
            <a:off x="142844" y="214290"/>
            <a:ext cx="4143404" cy="2571759"/>
          </a:xfrm>
          <a:prstGeom prst="rect">
            <a:avLst/>
          </a:prstGeom>
        </p:spPr>
      </p:pic>
      <p:pic>
        <p:nvPicPr>
          <p:cNvPr id="3" name="Рисунок 2" descr="20161026_131827.jpg"/>
          <p:cNvPicPr>
            <a:picLocks noChangeAspect="1"/>
          </p:cNvPicPr>
          <p:nvPr/>
        </p:nvPicPr>
        <p:blipFill>
          <a:blip r:embed="rId3" cstate="print"/>
          <a:srcRect l="20313" t="5555" r="32975"/>
          <a:stretch>
            <a:fillRect/>
          </a:stretch>
        </p:blipFill>
        <p:spPr>
          <a:xfrm>
            <a:off x="214282" y="2928934"/>
            <a:ext cx="2928958" cy="3612709"/>
          </a:xfrm>
          <a:prstGeom prst="rect">
            <a:avLst/>
          </a:prstGeom>
        </p:spPr>
      </p:pic>
      <p:pic>
        <p:nvPicPr>
          <p:cNvPr id="4" name="Рисунок 3" descr="20161026_131843.jpg"/>
          <p:cNvPicPr>
            <a:picLocks noChangeAspect="1"/>
          </p:cNvPicPr>
          <p:nvPr/>
        </p:nvPicPr>
        <p:blipFill>
          <a:blip r:embed="rId4" cstate="print"/>
          <a:srcRect l="19962" t="493" r="7905" b="5588"/>
          <a:stretch>
            <a:fillRect/>
          </a:stretch>
        </p:blipFill>
        <p:spPr>
          <a:xfrm rot="5400000">
            <a:off x="2874628" y="3411860"/>
            <a:ext cx="3609057" cy="2643206"/>
          </a:xfrm>
          <a:prstGeom prst="rect">
            <a:avLst/>
          </a:prstGeom>
        </p:spPr>
      </p:pic>
      <p:pic>
        <p:nvPicPr>
          <p:cNvPr id="5" name="Рисунок 4" descr="20161026_131903.jpg"/>
          <p:cNvPicPr>
            <a:picLocks noChangeAspect="1"/>
          </p:cNvPicPr>
          <p:nvPr/>
        </p:nvPicPr>
        <p:blipFill>
          <a:blip r:embed="rId5" cstate="print"/>
          <a:srcRect l="25781" r="3125"/>
          <a:stretch>
            <a:fillRect/>
          </a:stretch>
        </p:blipFill>
        <p:spPr>
          <a:xfrm rot="5400000">
            <a:off x="5699305" y="3301827"/>
            <a:ext cx="3571876" cy="2826090"/>
          </a:xfrm>
          <a:prstGeom prst="rect">
            <a:avLst/>
          </a:prstGeom>
        </p:spPr>
      </p:pic>
      <p:pic>
        <p:nvPicPr>
          <p:cNvPr id="6" name="Рисунок 5" descr="20161026_131939.jpg"/>
          <p:cNvPicPr>
            <a:picLocks noChangeAspect="1"/>
          </p:cNvPicPr>
          <p:nvPr/>
        </p:nvPicPr>
        <p:blipFill>
          <a:blip r:embed="rId6" cstate="print"/>
          <a:srcRect l="12500" t="11984" r="28906" b="19444"/>
          <a:stretch>
            <a:fillRect/>
          </a:stretch>
        </p:blipFill>
        <p:spPr>
          <a:xfrm>
            <a:off x="4572000" y="214290"/>
            <a:ext cx="4286280" cy="25717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44" y="214291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Свадебный обряд 6а класс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1026_132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57222" y="857232"/>
            <a:ext cx="3786214" cy="2643206"/>
          </a:xfrm>
          <a:prstGeom prst="rect">
            <a:avLst/>
          </a:prstGeom>
        </p:spPr>
      </p:pic>
      <p:pic>
        <p:nvPicPr>
          <p:cNvPr id="3" name="Рисунок 2" descr="20161026_132524.jpg"/>
          <p:cNvPicPr>
            <a:picLocks noChangeAspect="1"/>
          </p:cNvPicPr>
          <p:nvPr/>
        </p:nvPicPr>
        <p:blipFill>
          <a:blip r:embed="rId3" cstate="print"/>
          <a:srcRect l="42969" b="10256"/>
          <a:stretch>
            <a:fillRect/>
          </a:stretch>
        </p:blipFill>
        <p:spPr>
          <a:xfrm rot="5400000">
            <a:off x="2536017" y="750075"/>
            <a:ext cx="3786214" cy="2857520"/>
          </a:xfrm>
          <a:prstGeom prst="rect">
            <a:avLst/>
          </a:prstGeom>
        </p:spPr>
      </p:pic>
      <p:pic>
        <p:nvPicPr>
          <p:cNvPr id="4" name="Рисунок 3" descr="20161026_132532.jpg"/>
          <p:cNvPicPr>
            <a:picLocks noChangeAspect="1"/>
          </p:cNvPicPr>
          <p:nvPr/>
        </p:nvPicPr>
        <p:blipFill>
          <a:blip r:embed="rId4" cstate="print"/>
          <a:srcRect l="24219"/>
          <a:stretch>
            <a:fillRect/>
          </a:stretch>
        </p:blipFill>
        <p:spPr>
          <a:xfrm rot="5400000">
            <a:off x="5512842" y="773646"/>
            <a:ext cx="3786215" cy="2810379"/>
          </a:xfrm>
          <a:prstGeom prst="rect">
            <a:avLst/>
          </a:prstGeom>
        </p:spPr>
      </p:pic>
      <p:pic>
        <p:nvPicPr>
          <p:cNvPr id="5" name="Рисунок 4" descr="20161026_1325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205864"/>
            <a:ext cx="4714908" cy="24378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2018-02-28T15:16:04Z</dcterms:created>
  <dcterms:modified xsi:type="dcterms:W3CDTF">2018-02-28T15:22:35Z</dcterms:modified>
</cp:coreProperties>
</file>