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188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amaxiso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_15b29a_123d0be9_orig.png"/>
          <p:cNvPicPr>
            <a:picLocks noChangeAspect="1"/>
          </p:cNvPicPr>
          <p:nvPr/>
        </p:nvPicPr>
        <p:blipFill>
          <a:blip r:embed="rId2" cstate="print"/>
          <a:srcRect l="10416" t="433" r="15625" b="1649"/>
          <a:stretch>
            <a:fillRect/>
          </a:stretch>
        </p:blipFill>
        <p:spPr>
          <a:xfrm>
            <a:off x="285728" y="214282"/>
            <a:ext cx="6357982" cy="8786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2984" y="3143240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Методическое объединение родного языка и литературы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46" y="1357290"/>
            <a:ext cx="5357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казенное общеобразовательное учреждение </a:t>
            </a:r>
          </a:p>
          <a:p>
            <a:pPr algn="ctr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Карамахинская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средняя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общеобразовательная школа им.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А.К.Атаева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368211, РД, Буйнакский район, с </a:t>
            </a:r>
            <a:r>
              <a:rPr lang="ru-RU" sz="1400" baseline="-25000" dirty="0" err="1" smtClean="0">
                <a:latin typeface="Times New Roman" pitchFamily="18" charset="0"/>
                <a:cs typeface="Times New Roman" pitchFamily="18" charset="0"/>
              </a:rPr>
              <a:t>Карамахи</a:t>
            </a:r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400" baseline="-25000" dirty="0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u="sng" baseline="-25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karamaxiso</a:t>
            </a:r>
            <a:r>
              <a:rPr lang="ru-RU" sz="1400" u="sng" baseline="-25000" dirty="0" smtClean="0">
                <a:latin typeface="Times New Roman" pitchFamily="18" charset="0"/>
                <a:cs typeface="Times New Roman" pitchFamily="18" charset="0"/>
                <a:hlinkClick r:id="rId3"/>
              </a:rPr>
              <a:t>@</a:t>
            </a:r>
            <a:r>
              <a:rPr lang="en-US" sz="1400" u="sng" baseline="-25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gmail</a:t>
            </a:r>
            <a:r>
              <a:rPr lang="ru-RU" sz="1400" u="sng" baseline="-25000" dirty="0" smtClean="0">
                <a:latin typeface="Times New Roman" pitchFamily="18" charset="0"/>
                <a:cs typeface="Times New Roman" pitchFamily="18" charset="0"/>
                <a:hlinkClick r:id="rId3"/>
              </a:rPr>
              <a:t>.</a:t>
            </a:r>
            <a:r>
              <a:rPr lang="en-US" sz="1400" u="sng" baseline="-25000" dirty="0" smtClean="0">
                <a:latin typeface="Times New Roman" pitchFamily="18" charset="0"/>
                <a:cs typeface="Times New Roman" pitchFamily="18" charset="0"/>
                <a:hlinkClick r:id="rId3"/>
              </a:rPr>
              <a:t>com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2976" y="539552"/>
            <a:ext cx="876827" cy="7850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785926" y="6215074"/>
            <a:ext cx="4572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Гаджибагомедова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Мадина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Ибадулаевна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12</cp:revision>
  <dcterms:created xsi:type="dcterms:W3CDTF">2017-02-04T15:57:37Z</dcterms:created>
  <dcterms:modified xsi:type="dcterms:W3CDTF">2018-01-28T10:52:03Z</dcterms:modified>
</cp:coreProperties>
</file>