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26_132700.jpg"/>
          <p:cNvPicPr>
            <a:picLocks noChangeAspect="1"/>
          </p:cNvPicPr>
          <p:nvPr/>
        </p:nvPicPr>
        <p:blipFill>
          <a:blip r:embed="rId2" cstate="print"/>
          <a:srcRect l="21650"/>
          <a:stretch>
            <a:fillRect/>
          </a:stretch>
        </p:blipFill>
        <p:spPr>
          <a:xfrm rot="5400000">
            <a:off x="29039" y="771161"/>
            <a:ext cx="3109258" cy="2232248"/>
          </a:xfrm>
          <a:prstGeom prst="rect">
            <a:avLst/>
          </a:prstGeom>
        </p:spPr>
      </p:pic>
      <p:pic>
        <p:nvPicPr>
          <p:cNvPr id="3" name="Рисунок 2" descr="20161026_132812.jpg"/>
          <p:cNvPicPr>
            <a:picLocks noChangeAspect="1"/>
          </p:cNvPicPr>
          <p:nvPr/>
        </p:nvPicPr>
        <p:blipFill>
          <a:blip r:embed="rId3" cstate="print"/>
          <a:srcRect t="2401" r="3538"/>
          <a:stretch>
            <a:fillRect/>
          </a:stretch>
        </p:blipFill>
        <p:spPr>
          <a:xfrm>
            <a:off x="323528" y="3789040"/>
            <a:ext cx="4301757" cy="2448272"/>
          </a:xfrm>
          <a:prstGeom prst="rect">
            <a:avLst/>
          </a:prstGeom>
        </p:spPr>
      </p:pic>
      <p:pic>
        <p:nvPicPr>
          <p:cNvPr id="5" name="Рисунок 4" descr="20161026_132820.jpg"/>
          <p:cNvPicPr>
            <a:picLocks noChangeAspect="1"/>
          </p:cNvPicPr>
          <p:nvPr/>
        </p:nvPicPr>
        <p:blipFill>
          <a:blip r:embed="rId4" cstate="print"/>
          <a:srcRect r="14563"/>
          <a:stretch>
            <a:fillRect/>
          </a:stretch>
        </p:blipFill>
        <p:spPr>
          <a:xfrm>
            <a:off x="4932040" y="3789040"/>
            <a:ext cx="3687437" cy="2427734"/>
          </a:xfrm>
          <a:prstGeom prst="rect">
            <a:avLst/>
          </a:prstGeom>
        </p:spPr>
      </p:pic>
      <p:pic>
        <p:nvPicPr>
          <p:cNvPr id="6" name="Рисунок 5" descr="20161026_1327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32656"/>
            <a:ext cx="5596114" cy="3147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616530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Обряд укладывания младенца 6б класс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26_133058.jpg"/>
          <p:cNvPicPr>
            <a:picLocks noChangeAspect="1"/>
          </p:cNvPicPr>
          <p:nvPr/>
        </p:nvPicPr>
        <p:blipFill>
          <a:blip r:embed="rId2" cstate="print"/>
          <a:srcRect l="15341"/>
          <a:stretch>
            <a:fillRect/>
          </a:stretch>
        </p:blipFill>
        <p:spPr>
          <a:xfrm>
            <a:off x="395536" y="332656"/>
            <a:ext cx="3576397" cy="2664296"/>
          </a:xfrm>
          <a:prstGeom prst="rect">
            <a:avLst/>
          </a:prstGeom>
        </p:spPr>
      </p:pic>
      <p:pic>
        <p:nvPicPr>
          <p:cNvPr id="3" name="Рисунок 2" descr="20161026_133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17032"/>
            <a:ext cx="4480498" cy="2664296"/>
          </a:xfrm>
          <a:prstGeom prst="rect">
            <a:avLst/>
          </a:prstGeom>
        </p:spPr>
      </p:pic>
      <p:pic>
        <p:nvPicPr>
          <p:cNvPr id="4" name="Рисунок 3" descr="20161026_133240.jpg"/>
          <p:cNvPicPr>
            <a:picLocks noChangeAspect="1"/>
          </p:cNvPicPr>
          <p:nvPr/>
        </p:nvPicPr>
        <p:blipFill>
          <a:blip r:embed="rId4" cstate="print"/>
          <a:srcRect r="6452"/>
          <a:stretch>
            <a:fillRect/>
          </a:stretch>
        </p:blipFill>
        <p:spPr>
          <a:xfrm>
            <a:off x="179512" y="3356992"/>
            <a:ext cx="4248471" cy="329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61026_133337.jpg"/>
          <p:cNvPicPr>
            <a:picLocks noChangeAspect="1"/>
          </p:cNvPicPr>
          <p:nvPr/>
        </p:nvPicPr>
        <p:blipFill>
          <a:blip r:embed="rId5" cstate="print"/>
          <a:srcRect l="2263" r="1563"/>
          <a:stretch>
            <a:fillRect/>
          </a:stretch>
        </p:blipFill>
        <p:spPr>
          <a:xfrm>
            <a:off x="4499992" y="116632"/>
            <a:ext cx="4536504" cy="332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2018-02-28T15:24:07Z</dcterms:created>
  <dcterms:modified xsi:type="dcterms:W3CDTF">2018-02-28T15:28:38Z</dcterms:modified>
</cp:coreProperties>
</file>