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5428.jpg"/>
          <p:cNvPicPr>
            <a:picLocks noChangeAspect="1"/>
          </p:cNvPicPr>
          <p:nvPr/>
        </p:nvPicPr>
        <p:blipFill>
          <a:blip r:embed="rId2" cstate="print"/>
          <a:srcRect r="10684"/>
          <a:stretch>
            <a:fillRect/>
          </a:stretch>
        </p:blipFill>
        <p:spPr>
          <a:xfrm>
            <a:off x="107504" y="260648"/>
            <a:ext cx="4530011" cy="28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20161026_135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648"/>
            <a:ext cx="4187957" cy="2808312"/>
          </a:xfrm>
          <a:prstGeom prst="rect">
            <a:avLst/>
          </a:prstGeom>
        </p:spPr>
      </p:pic>
      <p:pic>
        <p:nvPicPr>
          <p:cNvPr id="4" name="Рисунок 3" descr="20161026_135647.jpg"/>
          <p:cNvPicPr>
            <a:picLocks noChangeAspect="1"/>
          </p:cNvPicPr>
          <p:nvPr/>
        </p:nvPicPr>
        <p:blipFill>
          <a:blip r:embed="rId4" cstate="print"/>
          <a:srcRect l="16926" t="3801" r="20075" b="15000"/>
          <a:stretch>
            <a:fillRect/>
          </a:stretch>
        </p:blipFill>
        <p:spPr>
          <a:xfrm>
            <a:off x="179512" y="3366811"/>
            <a:ext cx="4032448" cy="3031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61026_135919.jpg"/>
          <p:cNvPicPr>
            <a:picLocks noChangeAspect="1"/>
          </p:cNvPicPr>
          <p:nvPr/>
        </p:nvPicPr>
        <p:blipFill>
          <a:blip r:embed="rId5" cstate="print"/>
          <a:srcRect l="13776" t="3801" r="26375" b="12200"/>
          <a:stretch>
            <a:fillRect/>
          </a:stretch>
        </p:blipFill>
        <p:spPr>
          <a:xfrm>
            <a:off x="4499992" y="3284984"/>
            <a:ext cx="4248472" cy="3354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811560"/>
            <a:ext cx="700666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Обряд сватовства 10 класс</a:t>
            </a:r>
          </a:p>
          <a:p>
            <a:pPr algn="ctr"/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5938.jpg"/>
          <p:cNvPicPr>
            <a:picLocks noChangeAspect="1"/>
          </p:cNvPicPr>
          <p:nvPr/>
        </p:nvPicPr>
        <p:blipFill>
          <a:blip r:embed="rId2" cstate="print"/>
          <a:srcRect l="13776" b="6601"/>
          <a:stretch>
            <a:fillRect/>
          </a:stretch>
        </p:blipFill>
        <p:spPr>
          <a:xfrm>
            <a:off x="179513" y="116632"/>
            <a:ext cx="4248471" cy="2880320"/>
          </a:xfrm>
          <a:prstGeom prst="rect">
            <a:avLst/>
          </a:prstGeom>
        </p:spPr>
      </p:pic>
      <p:pic>
        <p:nvPicPr>
          <p:cNvPr id="3" name="Рисунок 2" descr="20161026_135950.jpg"/>
          <p:cNvPicPr>
            <a:picLocks noChangeAspect="1"/>
          </p:cNvPicPr>
          <p:nvPr/>
        </p:nvPicPr>
        <p:blipFill>
          <a:blip r:embed="rId3" cstate="print"/>
          <a:srcRect t="1001" r="16138"/>
          <a:stretch>
            <a:fillRect/>
          </a:stretch>
        </p:blipFill>
        <p:spPr>
          <a:xfrm>
            <a:off x="4572000" y="116632"/>
            <a:ext cx="4417701" cy="2933497"/>
          </a:xfrm>
          <a:prstGeom prst="rect">
            <a:avLst/>
          </a:prstGeom>
        </p:spPr>
      </p:pic>
      <p:pic>
        <p:nvPicPr>
          <p:cNvPr id="4" name="Рисунок 3" descr="20161026_135819.jpg"/>
          <p:cNvPicPr>
            <a:picLocks noChangeAspect="1"/>
          </p:cNvPicPr>
          <p:nvPr/>
        </p:nvPicPr>
        <p:blipFill>
          <a:blip r:embed="rId4" cstate="print"/>
          <a:srcRect t="-399" r="18500"/>
          <a:stretch>
            <a:fillRect/>
          </a:stretch>
        </p:blipFill>
        <p:spPr>
          <a:xfrm>
            <a:off x="107504" y="3212976"/>
            <a:ext cx="4916515" cy="3406868"/>
          </a:xfrm>
          <a:prstGeom prst="rect">
            <a:avLst/>
          </a:prstGeom>
        </p:spPr>
      </p:pic>
      <p:pic>
        <p:nvPicPr>
          <p:cNvPr id="5" name="Рисунок 4" descr="20161026_135350.jpg"/>
          <p:cNvPicPr>
            <a:picLocks noChangeAspect="1"/>
          </p:cNvPicPr>
          <p:nvPr/>
        </p:nvPicPr>
        <p:blipFill>
          <a:blip r:embed="rId5" cstate="print"/>
          <a:srcRect l="20048" t="2401" r="4326"/>
          <a:stretch>
            <a:fillRect/>
          </a:stretch>
        </p:blipFill>
        <p:spPr>
          <a:xfrm>
            <a:off x="5148064" y="3284984"/>
            <a:ext cx="3744416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40236.jpg"/>
          <p:cNvPicPr>
            <a:picLocks noChangeAspect="1"/>
          </p:cNvPicPr>
          <p:nvPr/>
        </p:nvPicPr>
        <p:blipFill>
          <a:blip r:embed="rId2" cstate="print"/>
          <a:srcRect l="18129" r="2073"/>
          <a:stretch>
            <a:fillRect/>
          </a:stretch>
        </p:blipFill>
        <p:spPr>
          <a:xfrm>
            <a:off x="179512" y="0"/>
            <a:ext cx="4392488" cy="3260327"/>
          </a:xfrm>
          <a:prstGeom prst="rect">
            <a:avLst/>
          </a:prstGeom>
        </p:spPr>
      </p:pic>
      <p:pic>
        <p:nvPicPr>
          <p:cNvPr id="3" name="Рисунок 2" descr="20161026_140312.jpg"/>
          <p:cNvPicPr>
            <a:picLocks noChangeAspect="1"/>
          </p:cNvPicPr>
          <p:nvPr/>
        </p:nvPicPr>
        <p:blipFill>
          <a:blip r:embed="rId3" cstate="print"/>
          <a:srcRect l="16925" t="22000" r="25588"/>
          <a:stretch>
            <a:fillRect/>
          </a:stretch>
        </p:blipFill>
        <p:spPr>
          <a:xfrm>
            <a:off x="4716016" y="116632"/>
            <a:ext cx="4248472" cy="3242503"/>
          </a:xfrm>
          <a:prstGeom prst="rect">
            <a:avLst/>
          </a:prstGeom>
        </p:spPr>
      </p:pic>
      <p:pic>
        <p:nvPicPr>
          <p:cNvPr id="4" name="Рисунок 3" descr="20161026_140420.jpg"/>
          <p:cNvPicPr>
            <a:picLocks noChangeAspect="1"/>
          </p:cNvPicPr>
          <p:nvPr/>
        </p:nvPicPr>
        <p:blipFill>
          <a:blip r:embed="rId4" cstate="print"/>
          <a:srcRect l="3538" t="16675" r="42125"/>
          <a:stretch>
            <a:fillRect/>
          </a:stretch>
        </p:blipFill>
        <p:spPr>
          <a:xfrm>
            <a:off x="251520" y="3501008"/>
            <a:ext cx="4176464" cy="3208486"/>
          </a:xfrm>
          <a:prstGeom prst="rect">
            <a:avLst/>
          </a:prstGeom>
        </p:spPr>
      </p:pic>
      <p:pic>
        <p:nvPicPr>
          <p:cNvPr id="5" name="Рисунок 4" descr="20161026_140815.jpg"/>
          <p:cNvPicPr>
            <a:picLocks noChangeAspect="1"/>
          </p:cNvPicPr>
          <p:nvPr/>
        </p:nvPicPr>
        <p:blipFill>
          <a:blip r:embed="rId5" cstate="print"/>
          <a:srcRect r="26375"/>
          <a:stretch>
            <a:fillRect/>
          </a:stretch>
        </p:blipFill>
        <p:spPr>
          <a:xfrm>
            <a:off x="4749936" y="3501008"/>
            <a:ext cx="4120121" cy="31478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5041" y="6021288"/>
            <a:ext cx="590616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Обряд сватовства 11 класс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2018-02-28T15:40:42Z</dcterms:created>
  <dcterms:modified xsi:type="dcterms:W3CDTF">2018-02-28T15:41:45Z</dcterms:modified>
</cp:coreProperties>
</file>