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0617.jpg"/>
          <p:cNvPicPr>
            <a:picLocks noChangeAspect="1"/>
          </p:cNvPicPr>
          <p:nvPr/>
        </p:nvPicPr>
        <p:blipFill>
          <a:blip r:embed="rId2" cstate="print"/>
          <a:srcRect l="3125" t="6944" r="29687"/>
          <a:stretch>
            <a:fillRect/>
          </a:stretch>
        </p:blipFill>
        <p:spPr>
          <a:xfrm>
            <a:off x="214282" y="214290"/>
            <a:ext cx="4034640" cy="3143254"/>
          </a:xfrm>
          <a:prstGeom prst="rect">
            <a:avLst/>
          </a:prstGeom>
        </p:spPr>
      </p:pic>
      <p:pic>
        <p:nvPicPr>
          <p:cNvPr id="3" name="Рисунок 2" descr="20161026_131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85728"/>
            <a:ext cx="4572000" cy="3000396"/>
          </a:xfrm>
          <a:prstGeom prst="rect">
            <a:avLst/>
          </a:prstGeom>
        </p:spPr>
      </p:pic>
      <p:pic>
        <p:nvPicPr>
          <p:cNvPr id="4" name="Рисунок 3" descr="20161026_131115.jpg"/>
          <p:cNvPicPr>
            <a:picLocks noChangeAspect="1"/>
          </p:cNvPicPr>
          <p:nvPr/>
        </p:nvPicPr>
        <p:blipFill>
          <a:blip r:embed="rId4" cstate="print"/>
          <a:srcRect r="17969"/>
          <a:stretch>
            <a:fillRect/>
          </a:stretch>
        </p:blipFill>
        <p:spPr>
          <a:xfrm>
            <a:off x="214282" y="3643314"/>
            <a:ext cx="4220763" cy="2894240"/>
          </a:xfrm>
          <a:prstGeom prst="rect">
            <a:avLst/>
          </a:prstGeom>
        </p:spPr>
      </p:pic>
      <p:pic>
        <p:nvPicPr>
          <p:cNvPr id="5" name="Рисунок 4" descr="20161026_131454.jpg"/>
          <p:cNvPicPr>
            <a:picLocks noChangeAspect="1"/>
          </p:cNvPicPr>
          <p:nvPr/>
        </p:nvPicPr>
        <p:blipFill>
          <a:blip r:embed="rId5" cstate="print"/>
          <a:srcRect l="12500"/>
          <a:stretch>
            <a:fillRect/>
          </a:stretch>
        </p:blipFill>
        <p:spPr>
          <a:xfrm>
            <a:off x="4643438" y="3500438"/>
            <a:ext cx="4333906" cy="2923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600076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Свадебный обряд 5б класс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2018-02-28T15:23:50Z</dcterms:created>
  <dcterms:modified xsi:type="dcterms:W3CDTF">2018-02-28T15:25:32Z</dcterms:modified>
</cp:coreProperties>
</file>