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272" r:id="rId3"/>
    <p:sldId id="274" r:id="rId4"/>
    <p:sldId id="275" r:id="rId5"/>
    <p:sldId id="276" r:id="rId6"/>
    <p:sldId id="277" r:id="rId7"/>
    <p:sldId id="278" r:id="rId8"/>
    <p:sldId id="263" r:id="rId9"/>
    <p:sldId id="260" r:id="rId10"/>
    <p:sldId id="264" r:id="rId11"/>
    <p:sldId id="299" r:id="rId12"/>
    <p:sldId id="282" r:id="rId13"/>
    <p:sldId id="283" r:id="rId14"/>
    <p:sldId id="284" r:id="rId15"/>
    <p:sldId id="281" r:id="rId16"/>
    <p:sldId id="293" r:id="rId17"/>
    <p:sldId id="286" r:id="rId18"/>
    <p:sldId id="287" r:id="rId19"/>
    <p:sldId id="289" r:id="rId20"/>
    <p:sldId id="288" r:id="rId21"/>
    <p:sldId id="291" r:id="rId22"/>
    <p:sldId id="292" r:id="rId23"/>
    <p:sldId id="285" r:id="rId24"/>
    <p:sldId id="294" r:id="rId25"/>
    <p:sldId id="295" r:id="rId26"/>
    <p:sldId id="267" r:id="rId27"/>
    <p:sldId id="266" r:id="rId28"/>
    <p:sldId id="268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FF"/>
    <a:srgbClr val="00FFFF"/>
    <a:srgbClr val="FF0066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1DA85-ABB5-4B2A-A511-132924A8CFA5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950CC-EBF3-4CB2-8CD6-15062DA33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m_342_20120916_17-740x431.jpg"/>
          <p:cNvPicPr>
            <a:picLocks noChangeAspect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Даргантачи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г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I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ях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I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ладли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308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142852"/>
            <a:ext cx="3357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Сецад</a:t>
            </a:r>
            <a:r>
              <a:rPr lang="ru-RU" sz="2000" dirty="0" smtClean="0"/>
              <a:t> </a:t>
            </a:r>
            <a:r>
              <a:rPr lang="ru-RU" sz="2000" dirty="0" err="1" smtClean="0"/>
              <a:t>берхъили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хьалли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Ца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галга</a:t>
            </a:r>
            <a:r>
              <a:rPr lang="ru-RU" sz="2000" dirty="0" smtClean="0"/>
              <a:t> </a:t>
            </a:r>
            <a:r>
              <a:rPr lang="ru-RU" sz="2000" dirty="0" err="1" smtClean="0"/>
              <a:t>анхъ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бетх</a:t>
            </a:r>
            <a:r>
              <a:rPr lang="en-US" sz="2000" dirty="0" smtClean="0"/>
              <a:t>I</a:t>
            </a:r>
            <a:r>
              <a:rPr lang="ru-RU" sz="2000" dirty="0" err="1" smtClean="0"/>
              <a:t>ерар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Сецад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давлачеб</a:t>
            </a:r>
            <a:r>
              <a:rPr lang="ru-RU" sz="2000" dirty="0" smtClean="0"/>
              <a:t> </a:t>
            </a:r>
            <a:r>
              <a:rPr lang="ru-RU" sz="2000" dirty="0" err="1" smtClean="0"/>
              <a:t>хьалли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Ца</a:t>
            </a:r>
            <a:r>
              <a:rPr lang="ru-RU" sz="2000" dirty="0" smtClean="0"/>
              <a:t> </a:t>
            </a:r>
            <a:r>
              <a:rPr lang="ru-RU" sz="2000" dirty="0" err="1" smtClean="0"/>
              <a:t>лугъат</a:t>
            </a:r>
            <a:r>
              <a:rPr lang="ru-RU" sz="2000" dirty="0" smtClean="0"/>
              <a:t> мез </a:t>
            </a:r>
            <a:r>
              <a:rPr lang="ru-RU" sz="2000" dirty="0" err="1" smtClean="0"/>
              <a:t>бетх</a:t>
            </a:r>
            <a:r>
              <a:rPr lang="en-US" sz="2000" dirty="0" smtClean="0"/>
              <a:t>I</a:t>
            </a:r>
            <a:r>
              <a:rPr lang="ru-RU" sz="2000" dirty="0" err="1" smtClean="0"/>
              <a:t>ерар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800" dirty="0" smtClean="0"/>
          </a:p>
          <a:p>
            <a:r>
              <a:rPr lang="ru-RU" sz="2000" dirty="0" err="1" smtClean="0"/>
              <a:t>Гьар</a:t>
            </a:r>
            <a:r>
              <a:rPr lang="ru-RU" sz="2000" dirty="0" smtClean="0"/>
              <a:t> </a:t>
            </a:r>
            <a:r>
              <a:rPr lang="ru-RU" sz="2000" dirty="0" err="1" smtClean="0"/>
              <a:t>журала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ц</a:t>
            </a:r>
            <a:r>
              <a:rPr lang="en-US" sz="2000" dirty="0" smtClean="0"/>
              <a:t>I</a:t>
            </a:r>
            <a:r>
              <a:rPr lang="ru-RU" sz="2000" dirty="0" err="1" smtClean="0"/>
              <a:t>едешли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Анхъ</a:t>
            </a:r>
            <a:r>
              <a:rPr lang="ru-RU" sz="2000" dirty="0" smtClean="0"/>
              <a:t> </a:t>
            </a:r>
            <a:r>
              <a:rPr lang="ru-RU" sz="2000" dirty="0" err="1" smtClean="0"/>
              <a:t>бухъули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кьяйдали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Лерил</a:t>
            </a:r>
            <a:r>
              <a:rPr lang="ru-RU" sz="2000" dirty="0" smtClean="0"/>
              <a:t> </a:t>
            </a:r>
            <a:r>
              <a:rPr lang="ru-RU" sz="2000" dirty="0" err="1" smtClean="0"/>
              <a:t>лугъатуначил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Мезра</a:t>
            </a:r>
            <a:r>
              <a:rPr lang="ru-RU" sz="2000" dirty="0" smtClean="0"/>
              <a:t> </a:t>
            </a:r>
            <a:r>
              <a:rPr lang="ru-RU" sz="2000" dirty="0" err="1" smtClean="0"/>
              <a:t>дерхъаб</a:t>
            </a:r>
            <a:r>
              <a:rPr lang="ru-RU" sz="2000" dirty="0" smtClean="0"/>
              <a:t> </a:t>
            </a:r>
            <a:r>
              <a:rPr lang="ru-RU" sz="2000" dirty="0" err="1" smtClean="0"/>
              <a:t>духъули</a:t>
            </a:r>
            <a:r>
              <a:rPr lang="ru-RU" sz="2000" dirty="0" smtClean="0"/>
              <a:t>!</a:t>
            </a:r>
          </a:p>
          <a:p>
            <a:endParaRPr lang="ru-RU" sz="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29256" y="2143116"/>
            <a:ext cx="29289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</a:t>
            </a:r>
            <a:r>
              <a:rPr lang="en-US" sz="2000" dirty="0" smtClean="0"/>
              <a:t>I</a:t>
            </a:r>
            <a:r>
              <a:rPr lang="ru-RU" sz="2000" dirty="0" err="1" smtClean="0"/>
              <a:t>яжаибти</a:t>
            </a:r>
            <a:r>
              <a:rPr lang="ru-RU" sz="2000" dirty="0" smtClean="0"/>
              <a:t> мез сари</a:t>
            </a:r>
          </a:p>
          <a:p>
            <a:r>
              <a:rPr lang="ru-RU" sz="2000" dirty="0" err="1" smtClean="0"/>
              <a:t>Нушала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даргала</a:t>
            </a:r>
            <a:r>
              <a:rPr lang="ru-RU" sz="2000" dirty="0" smtClean="0"/>
              <a:t> мез,</a:t>
            </a:r>
          </a:p>
          <a:p>
            <a:r>
              <a:rPr lang="ru-RU" sz="2000" dirty="0" err="1" smtClean="0"/>
              <a:t>Нешла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бик</a:t>
            </a:r>
            <a:r>
              <a:rPr lang="en-US" sz="2000" dirty="0" smtClean="0"/>
              <a:t>I</a:t>
            </a:r>
            <a:r>
              <a:rPr lang="ru-RU" sz="2000" dirty="0" err="1" smtClean="0"/>
              <a:t>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Агартив</a:t>
            </a:r>
            <a:r>
              <a:rPr lang="ru-RU" sz="2000" dirty="0" smtClean="0"/>
              <a:t> </a:t>
            </a:r>
            <a:r>
              <a:rPr lang="ru-RU" sz="2000" dirty="0" err="1" smtClean="0"/>
              <a:t>дудешла</a:t>
            </a:r>
            <a:r>
              <a:rPr lang="ru-RU" sz="2000" dirty="0" smtClean="0"/>
              <a:t> мез?</a:t>
            </a:r>
          </a:p>
          <a:p>
            <a:endParaRPr lang="ru-RU" sz="800" dirty="0" smtClean="0"/>
          </a:p>
          <a:p>
            <a:r>
              <a:rPr lang="ru-RU" sz="2000" dirty="0" smtClean="0"/>
              <a:t>Г</a:t>
            </a:r>
            <a:r>
              <a:rPr lang="en-US" sz="2000" dirty="0" smtClean="0"/>
              <a:t>I</a:t>
            </a:r>
            <a:r>
              <a:rPr lang="ru-RU" sz="2000" dirty="0" err="1" smtClean="0"/>
              <a:t>илмула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урхьни</a:t>
            </a:r>
            <a:r>
              <a:rPr lang="ru-RU" sz="2000" dirty="0" smtClean="0"/>
              <a:t> </a:t>
            </a:r>
            <a:r>
              <a:rPr lang="ru-RU" sz="2000" dirty="0" err="1" smtClean="0"/>
              <a:t>ихъес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Дунъяла</a:t>
            </a:r>
            <a:r>
              <a:rPr lang="ru-RU" sz="2000" dirty="0" smtClean="0"/>
              <a:t> </a:t>
            </a:r>
            <a:r>
              <a:rPr lang="ru-RU" sz="2000" dirty="0" err="1" smtClean="0"/>
              <a:t>жуз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сабирхъес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Нушаб</a:t>
            </a:r>
            <a:r>
              <a:rPr lang="ru-RU" sz="2000" dirty="0" smtClean="0"/>
              <a:t> </a:t>
            </a:r>
            <a:r>
              <a:rPr lang="ru-RU" sz="2000" dirty="0" err="1" smtClean="0"/>
              <a:t>чараагарти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Гъамтили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детаурти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Лергу</a:t>
            </a:r>
            <a:r>
              <a:rPr lang="ru-RU" sz="2000" dirty="0" smtClean="0"/>
              <a:t> </a:t>
            </a:r>
            <a:r>
              <a:rPr lang="ru-RU" sz="2000" dirty="0" err="1" smtClean="0"/>
              <a:t>урусла</a:t>
            </a:r>
            <a:r>
              <a:rPr lang="ru-RU" sz="2000" dirty="0" smtClean="0"/>
              <a:t> </a:t>
            </a:r>
            <a:r>
              <a:rPr lang="ru-RU" sz="2000" dirty="0" err="1" smtClean="0"/>
              <a:t>мезра</a:t>
            </a:r>
            <a:endParaRPr lang="ru-RU" sz="2000" dirty="0" smtClean="0"/>
          </a:p>
          <a:p>
            <a:r>
              <a:rPr lang="ru-RU" sz="2000" dirty="0" err="1" smtClean="0"/>
              <a:t>Нушани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дузахъути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Г</a:t>
            </a:r>
            <a:r>
              <a:rPr lang="en-US" sz="2000" dirty="0" smtClean="0"/>
              <a:t>I</a:t>
            </a:r>
            <a:r>
              <a:rPr lang="ru-RU" sz="2000" dirty="0" err="1" smtClean="0"/>
              <a:t>ур</a:t>
            </a:r>
            <a:r>
              <a:rPr lang="ru-RU" sz="2000" dirty="0" smtClean="0"/>
              <a:t> </a:t>
            </a:r>
            <a:r>
              <a:rPr lang="ru-RU" sz="2000" dirty="0" err="1" smtClean="0"/>
              <a:t>сейк</a:t>
            </a:r>
            <a:r>
              <a:rPr lang="en-US" sz="2000" dirty="0" smtClean="0"/>
              <a:t>I</a:t>
            </a:r>
            <a:r>
              <a:rPr lang="ru-RU" sz="2000" dirty="0" err="1" smtClean="0"/>
              <a:t>усирав</a:t>
            </a:r>
            <a:r>
              <a:rPr lang="ru-RU" sz="2000" dirty="0" smtClean="0"/>
              <a:t> </a:t>
            </a:r>
            <a:r>
              <a:rPr lang="ru-RU" sz="2000" dirty="0" err="1" smtClean="0"/>
              <a:t>илдас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Дудешла</a:t>
            </a:r>
            <a:r>
              <a:rPr lang="ru-RU" sz="2000" dirty="0" smtClean="0"/>
              <a:t> мез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ейк</a:t>
            </a:r>
            <a:r>
              <a:rPr lang="en-US" sz="2000" dirty="0" smtClean="0"/>
              <a:t>I</a:t>
            </a:r>
            <a:r>
              <a:rPr lang="ru-RU" sz="2000" dirty="0" err="1" smtClean="0"/>
              <a:t>ули</a:t>
            </a:r>
            <a:r>
              <a:rPr lang="ru-RU" sz="2000" dirty="0" smtClean="0"/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_sv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0" y="0"/>
            <a:ext cx="91196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Ишди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дугьбазирад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предложение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цалабяхъая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.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3488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ДАРГАН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5649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6450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</a:t>
            </a:r>
            <a:r>
              <a:rPr lang="en-US" sz="2800" dirty="0" smtClean="0"/>
              <a:t>I</a:t>
            </a:r>
            <a:r>
              <a:rPr lang="ru-RU" sz="2800" dirty="0" smtClean="0"/>
              <a:t>ЕДАЛУСИ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8529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ДАРГАНРА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42210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ДАРГАН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47251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АХ</a:t>
            </a:r>
            <a:r>
              <a:rPr lang="en-US" sz="2800" dirty="0" smtClean="0"/>
              <a:t>I</a:t>
            </a:r>
            <a:r>
              <a:rPr lang="ru-RU" sz="2800" dirty="0" smtClean="0"/>
              <a:t>ЕН!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28467.jpg"/>
          <p:cNvPicPr>
            <a:picLocks noChangeAspect="1"/>
          </p:cNvPicPr>
          <p:nvPr/>
        </p:nvPicPr>
        <p:blipFill>
          <a:blip r:embed="rId2" cstate="print"/>
          <a:srcRect l="2313" r="15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78579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Ишди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предложениеби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цугдуцая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сегъуна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дек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ардеш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лебал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белгибарая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0" y="2428868"/>
            <a:ext cx="8640000" cy="23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err="1" smtClean="0"/>
              <a:t>Дия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нешли</a:t>
            </a:r>
            <a:r>
              <a:rPr lang="ru-RU" sz="2800" b="1" dirty="0" smtClean="0"/>
              <a:t> ну шике </a:t>
            </a:r>
            <a:r>
              <a:rPr lang="ru-RU" sz="2800" b="1" dirty="0" err="1" smtClean="0"/>
              <a:t>рях</a:t>
            </a:r>
            <a:r>
              <a:rPr lang="en-US" sz="2800" b="1" dirty="0" smtClean="0"/>
              <a:t>I</a:t>
            </a:r>
            <a:r>
              <a:rPr lang="ru-RU" sz="2800" b="1" dirty="0" err="1" smtClean="0"/>
              <a:t>рариб</a:t>
            </a:r>
            <a:r>
              <a:rPr lang="ru-RU" sz="2800" b="1" dirty="0" smtClean="0"/>
              <a:t>. (</a:t>
            </a:r>
            <a:r>
              <a:rPr lang="ru-RU" sz="2800" b="1" dirty="0" err="1" smtClean="0"/>
              <a:t>къадарла</a:t>
            </a:r>
            <a:r>
              <a:rPr lang="ru-RU" sz="2800" b="1" dirty="0" smtClean="0"/>
              <a:t> л.)</a:t>
            </a:r>
            <a:endParaRPr lang="ru-RU" sz="800" b="1" dirty="0" smtClean="0"/>
          </a:p>
          <a:p>
            <a:pPr marL="342900" indent="-342900">
              <a:buAutoNum type="arabicPeriod"/>
            </a:pPr>
            <a:r>
              <a:rPr lang="ru-RU" sz="2800" b="1" dirty="0" err="1" smtClean="0"/>
              <a:t>Дила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ду</a:t>
            </a:r>
            <a:r>
              <a:rPr lang="ru-RU" sz="2800" b="1" dirty="0" smtClean="0"/>
              <a:t> шине </a:t>
            </a:r>
            <a:r>
              <a:rPr lang="ru-RU" sz="2800" b="1" dirty="0" err="1" smtClean="0"/>
              <a:t>раткяхъивда</a:t>
            </a:r>
            <a:r>
              <a:rPr lang="ru-RU" sz="2800" b="1" dirty="0" smtClean="0"/>
              <a:t>. (</a:t>
            </a:r>
            <a:r>
              <a:rPr lang="ru-RU" sz="2800" b="1" dirty="0" err="1" smtClean="0"/>
              <a:t>хайдакьла</a:t>
            </a:r>
            <a:r>
              <a:rPr lang="ru-RU" sz="2800" b="1" dirty="0" smtClean="0"/>
              <a:t> л.)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Дила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нешли</a:t>
            </a:r>
            <a:r>
              <a:rPr lang="ru-RU" sz="2800" b="1" dirty="0" smtClean="0"/>
              <a:t> ну </a:t>
            </a:r>
            <a:r>
              <a:rPr lang="ru-RU" sz="2800" b="1" dirty="0" err="1" smtClean="0"/>
              <a:t>шичи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рархьира</a:t>
            </a:r>
            <a:r>
              <a:rPr lang="ru-RU" sz="2800" b="1" dirty="0" smtClean="0"/>
              <a:t>. (</a:t>
            </a:r>
            <a:r>
              <a:rPr lang="ru-RU" sz="2800" b="1" dirty="0" err="1" smtClean="0"/>
              <a:t>ахъушала</a:t>
            </a:r>
            <a:r>
              <a:rPr lang="ru-RU" sz="2800" b="1" dirty="0" smtClean="0"/>
              <a:t> л.)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Дила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вабал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гьиннях</a:t>
            </a:r>
            <a:r>
              <a:rPr lang="en-US" sz="2800" b="1" dirty="0" smtClean="0"/>
              <a:t>I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ратягъибда</a:t>
            </a:r>
            <a:r>
              <a:rPr lang="ru-RU" sz="2800" b="1" dirty="0" smtClean="0"/>
              <a:t>. (</a:t>
            </a:r>
            <a:r>
              <a:rPr lang="ru-RU" sz="2800" b="1" dirty="0" err="1" smtClean="0"/>
              <a:t>иц</a:t>
            </a:r>
            <a:r>
              <a:rPr lang="en-US" sz="2800" b="1" dirty="0" smtClean="0"/>
              <a:t>I</a:t>
            </a:r>
            <a:r>
              <a:rPr lang="ru-RU" sz="2800" b="1" dirty="0" err="1" smtClean="0"/>
              <a:t>арила</a:t>
            </a:r>
            <a:r>
              <a:rPr lang="ru-RU" sz="2800" b="1" dirty="0" smtClean="0"/>
              <a:t> л.)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Дила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абали</a:t>
            </a:r>
            <a:r>
              <a:rPr lang="ru-RU" sz="2800" b="1" dirty="0" smtClean="0"/>
              <a:t> ну </a:t>
            </a:r>
            <a:r>
              <a:rPr lang="ru-RU" sz="2800" b="1" dirty="0" err="1" smtClean="0"/>
              <a:t>шики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раргьаира</a:t>
            </a:r>
            <a:r>
              <a:rPr lang="ru-RU" sz="2800" b="1" dirty="0" smtClean="0"/>
              <a:t>. (</a:t>
            </a:r>
            <a:r>
              <a:rPr lang="ru-RU" sz="2800" b="1" dirty="0" err="1" smtClean="0"/>
              <a:t>муирала</a:t>
            </a:r>
            <a:r>
              <a:rPr lang="ru-RU" sz="2800" b="1" dirty="0" smtClean="0"/>
              <a:t> л.)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447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0127"/>
          </a:xfrm>
          <a:prstGeom prst="rect">
            <a:avLst/>
          </a:prstGeom>
        </p:spPr>
      </p:pic>
      <p:pic>
        <p:nvPicPr>
          <p:cNvPr id="3" name="Рисунок 2" descr="skmr20.jpg"/>
          <p:cNvPicPr>
            <a:picLocks noChangeAspect="1"/>
          </p:cNvPicPr>
          <p:nvPr/>
        </p:nvPicPr>
        <p:blipFill>
          <a:blip r:embed="rId3" cstate="print"/>
          <a:srcRect l="15057" r="9660"/>
          <a:stretch>
            <a:fillRect/>
          </a:stretch>
        </p:blipFill>
        <p:spPr>
          <a:xfrm>
            <a:off x="142844" y="785794"/>
            <a:ext cx="1576612" cy="163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852" y="-214338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−</a:t>
            </a:r>
            <a:endParaRPr lang="ru-RU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0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ЛА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285728"/>
            <a:ext cx="57150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₊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{F8B4DD11-45EE-B7DA-499C-BB2EB599B794}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785794"/>
            <a:ext cx="1214446" cy="1551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3240" y="-142900"/>
            <a:ext cx="5715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−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0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УЧКА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285728"/>
            <a:ext cx="7143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₊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 descr="200741515_2_644x461_tsvetuschiegustyeraskidistye-komnatnye-tsvetyrasteniya-fotografii.jpg"/>
          <p:cNvPicPr>
            <a:picLocks noChangeAspect="1"/>
          </p:cNvPicPr>
          <p:nvPr/>
        </p:nvPicPr>
        <p:blipFill>
          <a:blip r:embed="rId5" cstate="print"/>
          <a:srcRect l="12133" t="9761" r="19462" b="4012"/>
          <a:stretch>
            <a:fillRect/>
          </a:stretch>
        </p:blipFill>
        <p:spPr>
          <a:xfrm>
            <a:off x="5000628" y="785794"/>
            <a:ext cx="1571636" cy="16826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43702" y="285728"/>
            <a:ext cx="642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₊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Рисунок 19" descr="1564_nail_polish_xl.jpg"/>
          <p:cNvPicPr>
            <a:picLocks noChangeAspect="1"/>
          </p:cNvPicPr>
          <p:nvPr/>
        </p:nvPicPr>
        <p:blipFill>
          <a:blip r:embed="rId6" cstate="print"/>
          <a:srcRect l="7500" r="6250" b="17500"/>
          <a:stretch>
            <a:fillRect/>
          </a:stretch>
        </p:blipFill>
        <p:spPr>
          <a:xfrm>
            <a:off x="7286644" y="857232"/>
            <a:ext cx="1714512" cy="16399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15338" y="-214338"/>
            <a:ext cx="2857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−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3934" y="0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1142976" y="2500306"/>
            <a:ext cx="4214842" cy="2786082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71604" y="3000372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002060"/>
                </a:solidFill>
              </a:rPr>
              <a:t>Г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I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ямарла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Батирай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чиди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лугъатличи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сайри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далуйти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дуч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I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уси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? </a:t>
            </a:r>
            <a:endParaRPr lang="ru-RU" sz="28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447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0127"/>
          </a:xfrm>
          <a:prstGeom prst="rect">
            <a:avLst/>
          </a:prstGeom>
        </p:spPr>
      </p:pic>
      <p:pic>
        <p:nvPicPr>
          <p:cNvPr id="3" name="Рисунок 2" descr="1300224773_krolik_bezsna_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85794"/>
            <a:ext cx="1876436" cy="2495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0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− 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500042"/>
            <a:ext cx="7858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₊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200px-Cob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785794"/>
            <a:ext cx="1814522" cy="2485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571480"/>
            <a:ext cx="7143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₊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0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− УН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Fi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785794"/>
            <a:ext cx="2000264" cy="2465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58082" y="0"/>
            <a:ext cx="1785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−МИ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214678" y="3357562"/>
            <a:ext cx="3857652" cy="2071702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71934" y="3643314"/>
            <a:ext cx="32147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/>
                <a:solidFill>
                  <a:srgbClr val="002060"/>
                </a:solidFill>
              </a:rPr>
              <a:t>Мунги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Г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I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ях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I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мад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чиди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лугъатла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вакил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сая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?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43509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42852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ергъити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дугьбазирад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существительноеби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прилагательноеби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глаголти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черделк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еная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52" y="1285860"/>
            <a:ext cx="657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Буг</a:t>
            </a:r>
            <a:r>
              <a:rPr lang="en-US" sz="3200" dirty="0" smtClean="0"/>
              <a:t>I</a:t>
            </a:r>
            <a:r>
              <a:rPr lang="ru-RU" sz="3200" dirty="0" err="1" smtClean="0"/>
              <a:t>ярдеш</a:t>
            </a:r>
            <a:r>
              <a:rPr lang="ru-RU" sz="3200" dirty="0" smtClean="0"/>
              <a:t>, </a:t>
            </a:r>
            <a:r>
              <a:rPr lang="ru-RU" sz="3200" dirty="0" err="1" smtClean="0"/>
              <a:t>кункси</a:t>
            </a:r>
            <a:r>
              <a:rPr lang="ru-RU" sz="3200" dirty="0" smtClean="0"/>
              <a:t>, лук</a:t>
            </a:r>
            <a:r>
              <a:rPr lang="en-US" sz="3200" dirty="0" smtClean="0"/>
              <a:t>I</a:t>
            </a:r>
            <a:r>
              <a:rPr lang="ru-RU" sz="3200" dirty="0" err="1" smtClean="0"/>
              <a:t>ес</a:t>
            </a:r>
            <a:r>
              <a:rPr lang="ru-RU" sz="3200" dirty="0" smtClean="0"/>
              <a:t>, </a:t>
            </a:r>
            <a:r>
              <a:rPr lang="ru-RU" sz="3200" dirty="0" err="1" smtClean="0"/>
              <a:t>х</a:t>
            </a:r>
            <a:r>
              <a:rPr lang="en-US" sz="3200" dirty="0" smtClean="0"/>
              <a:t>I</a:t>
            </a:r>
            <a:r>
              <a:rPr lang="ru-RU" sz="3200" dirty="0" err="1" smtClean="0"/>
              <a:t>ерк</a:t>
            </a:r>
            <a:r>
              <a:rPr lang="en-US" sz="3200" dirty="0" smtClean="0"/>
              <a:t>I</a:t>
            </a:r>
            <a:r>
              <a:rPr lang="ru-RU" sz="3200" dirty="0" smtClean="0"/>
              <a:t>, </a:t>
            </a:r>
            <a:r>
              <a:rPr lang="ru-RU" sz="3200" dirty="0" err="1" smtClean="0"/>
              <a:t>шиниша</a:t>
            </a:r>
            <a:r>
              <a:rPr lang="ru-RU" sz="3200" dirty="0" smtClean="0"/>
              <a:t>, </a:t>
            </a:r>
            <a:r>
              <a:rPr lang="ru-RU" sz="3200" dirty="0" err="1" smtClean="0"/>
              <a:t>пикриик</a:t>
            </a:r>
            <a:r>
              <a:rPr lang="en-US" sz="3200" dirty="0" smtClean="0"/>
              <a:t>I</a:t>
            </a:r>
            <a:r>
              <a:rPr lang="ru-RU" sz="3200" dirty="0" err="1" smtClean="0"/>
              <a:t>ес</a:t>
            </a:r>
            <a:r>
              <a:rPr lang="ru-RU" sz="3200" dirty="0" smtClean="0"/>
              <a:t>, ват</a:t>
            </a:r>
            <a:r>
              <a:rPr lang="en-US" sz="3200" dirty="0" smtClean="0"/>
              <a:t>I</a:t>
            </a:r>
            <a:r>
              <a:rPr lang="ru-RU" sz="3200" dirty="0" smtClean="0"/>
              <a:t>ан, </a:t>
            </a:r>
            <a:r>
              <a:rPr lang="ru-RU" sz="3200" dirty="0" err="1" smtClean="0"/>
              <a:t>айзес</a:t>
            </a:r>
            <a:r>
              <a:rPr lang="ru-RU" sz="3200" dirty="0" smtClean="0"/>
              <a:t>, </a:t>
            </a:r>
            <a:r>
              <a:rPr lang="ru-RU" sz="3200" dirty="0" err="1" smtClean="0"/>
              <a:t>пикри</a:t>
            </a:r>
            <a:r>
              <a:rPr lang="ru-RU" sz="3200" dirty="0" smtClean="0"/>
              <a:t>, </a:t>
            </a:r>
            <a:r>
              <a:rPr lang="ru-RU" sz="3200" dirty="0" err="1" smtClean="0"/>
              <a:t>ахъси</a:t>
            </a:r>
            <a:r>
              <a:rPr lang="ru-RU" sz="3200" dirty="0" smtClean="0"/>
              <a:t>, </a:t>
            </a:r>
            <a:r>
              <a:rPr lang="ru-RU" sz="3200" dirty="0" err="1" smtClean="0"/>
              <a:t>бурес</a:t>
            </a:r>
            <a:r>
              <a:rPr lang="ru-RU" sz="3200" dirty="0" smtClean="0"/>
              <a:t>, </a:t>
            </a:r>
            <a:r>
              <a:rPr lang="ru-RU" sz="3200" dirty="0" err="1" smtClean="0"/>
              <a:t>душман</a:t>
            </a:r>
            <a:r>
              <a:rPr lang="ru-RU" sz="3200" dirty="0" smtClean="0"/>
              <a:t>, </a:t>
            </a:r>
            <a:r>
              <a:rPr lang="ru-RU" sz="3200" dirty="0" err="1" smtClean="0"/>
              <a:t>царх</a:t>
            </a:r>
            <a:r>
              <a:rPr lang="en-US" sz="3200" dirty="0" smtClean="0"/>
              <a:t>I</a:t>
            </a:r>
            <a:r>
              <a:rPr lang="ru-RU" sz="3200" dirty="0" smtClean="0"/>
              <a:t>ил, г</a:t>
            </a:r>
            <a:r>
              <a:rPr lang="en-US" sz="3200" dirty="0" smtClean="0"/>
              <a:t>I</a:t>
            </a:r>
            <a:r>
              <a:rPr lang="ru-RU" sz="3200" dirty="0" err="1" smtClean="0"/>
              <a:t>яббаси</a:t>
            </a:r>
            <a:r>
              <a:rPr lang="ru-RU" sz="3200" dirty="0" smtClean="0"/>
              <a:t>, </a:t>
            </a:r>
            <a:r>
              <a:rPr lang="ru-RU" sz="3200" dirty="0" err="1" smtClean="0"/>
              <a:t>касиб</a:t>
            </a:r>
            <a:r>
              <a:rPr lang="ru-RU" sz="3200" dirty="0" smtClean="0"/>
              <a:t>, </a:t>
            </a:r>
            <a:r>
              <a:rPr lang="ru-RU" sz="3200" dirty="0" err="1" smtClean="0"/>
              <a:t>бялихъ</a:t>
            </a:r>
            <a:r>
              <a:rPr lang="ru-RU" sz="3200" dirty="0" smtClean="0"/>
              <a:t>, </a:t>
            </a:r>
            <a:r>
              <a:rPr lang="ru-RU" sz="3200" dirty="0" err="1" smtClean="0"/>
              <a:t>хьанц</a:t>
            </a:r>
            <a:r>
              <a:rPr lang="en-US" sz="3200" dirty="0" smtClean="0"/>
              <a:t>I</a:t>
            </a:r>
            <a:r>
              <a:rPr lang="ru-RU" sz="3200" dirty="0" smtClean="0"/>
              <a:t>а, </a:t>
            </a:r>
            <a:r>
              <a:rPr lang="ru-RU" sz="3200" dirty="0" err="1" smtClean="0"/>
              <a:t>ванаси</a:t>
            </a:r>
            <a:r>
              <a:rPr lang="ru-RU" sz="3200" dirty="0" smtClean="0"/>
              <a:t>, </a:t>
            </a:r>
            <a:r>
              <a:rPr lang="ru-RU" sz="3200" dirty="0" err="1" smtClean="0"/>
              <a:t>жагаси</a:t>
            </a:r>
            <a:r>
              <a:rPr lang="ru-RU" sz="3200" dirty="0" smtClean="0"/>
              <a:t>, </a:t>
            </a:r>
            <a:r>
              <a:rPr lang="ru-RU" sz="3200" dirty="0" err="1" smtClean="0"/>
              <a:t>иршес</a:t>
            </a:r>
            <a:r>
              <a:rPr lang="ru-RU" sz="3200" dirty="0" smtClean="0"/>
              <a:t>, </a:t>
            </a:r>
            <a:r>
              <a:rPr lang="ru-RU" sz="3200" dirty="0" err="1" smtClean="0"/>
              <a:t>пашманиуб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afd51e74bc.jpg"/>
          <p:cNvPicPr>
            <a:picLocks noChangeAspect="1"/>
          </p:cNvPicPr>
          <p:nvPr/>
        </p:nvPicPr>
        <p:blipFill>
          <a:blip r:embed="rId2" cstate="print"/>
          <a:srcRect t="13211" b="16839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714488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БУГ</a:t>
            </a:r>
            <a:r>
              <a:rPr lang="en-US" sz="2400" dirty="0" smtClean="0"/>
              <a:t>I</a:t>
            </a:r>
            <a:r>
              <a:rPr lang="ru-RU" sz="2400" dirty="0" smtClean="0"/>
              <a:t>ЯРДЕШ,</a:t>
            </a:r>
          </a:p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ЕРК</a:t>
            </a:r>
            <a:r>
              <a:rPr lang="en-US" sz="2400" dirty="0" smtClean="0"/>
              <a:t>I</a:t>
            </a:r>
            <a:r>
              <a:rPr lang="ru-RU" sz="2400" dirty="0" smtClean="0"/>
              <a:t>, ПИКРИ,</a:t>
            </a:r>
          </a:p>
          <a:p>
            <a:r>
              <a:rPr lang="ru-RU" sz="2400" dirty="0" smtClean="0"/>
              <a:t>ВАТ</a:t>
            </a:r>
            <a:r>
              <a:rPr lang="en-US" sz="2400" dirty="0" smtClean="0"/>
              <a:t>I</a:t>
            </a:r>
            <a:r>
              <a:rPr lang="ru-RU" sz="2400" dirty="0" smtClean="0"/>
              <a:t>АН,  БЯЛИХЪ, ДУШМАН,</a:t>
            </a:r>
          </a:p>
          <a:p>
            <a:r>
              <a:rPr lang="ru-RU" sz="2400" dirty="0" smtClean="0"/>
              <a:t>Г</a:t>
            </a:r>
            <a:r>
              <a:rPr lang="en-US" sz="2400" dirty="0" smtClean="0"/>
              <a:t>I</a:t>
            </a:r>
            <a:r>
              <a:rPr lang="ru-RU" sz="2400" dirty="0" smtClean="0"/>
              <a:t>ЯББАСИ.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СУЩЕСТВИТЕЛЬНОЕБИ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21442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ПРИЛАГАТЕЛЬНОЕБИ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000240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КУНКСИ,  ШИНИША, АХЪСИ,  Ц</a:t>
            </a:r>
            <a:r>
              <a:rPr lang="en-US" sz="2400" dirty="0" smtClean="0"/>
              <a:t>I</a:t>
            </a:r>
            <a:r>
              <a:rPr lang="ru-RU" sz="2400" dirty="0" smtClean="0"/>
              <a:t>АРХ</a:t>
            </a:r>
            <a:r>
              <a:rPr lang="en-US" sz="2400" dirty="0" smtClean="0"/>
              <a:t>I</a:t>
            </a:r>
            <a:r>
              <a:rPr lang="ru-RU" sz="2400" dirty="0" smtClean="0"/>
              <a:t>ИЛ, ХЬАНЦ</a:t>
            </a:r>
            <a:r>
              <a:rPr lang="en-US" sz="2400" dirty="0" smtClean="0"/>
              <a:t>I</a:t>
            </a:r>
            <a:r>
              <a:rPr lang="ru-RU" sz="2400" dirty="0" smtClean="0"/>
              <a:t>А,  ВАНАСИ, ЖАГАТИ.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471488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ГЛАГОЛТИ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07207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ЛУК</a:t>
            </a:r>
            <a:r>
              <a:rPr lang="en-US" sz="2400" dirty="0" smtClean="0"/>
              <a:t>I</a:t>
            </a:r>
            <a:r>
              <a:rPr lang="ru-RU" sz="2400" dirty="0" smtClean="0"/>
              <a:t>ЕС,  ПИКРИИК</a:t>
            </a:r>
            <a:r>
              <a:rPr lang="en-US" sz="2400" dirty="0" smtClean="0"/>
              <a:t>I</a:t>
            </a:r>
            <a:r>
              <a:rPr lang="ru-RU" sz="2400" dirty="0" smtClean="0"/>
              <a:t>ЕС, АЙЗЕС,  БУРЕС,  КАСИБ, ИРШЕС,  ПАШМАНИУБ.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64792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Иш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назмулизирад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лугъатла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дугьби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черделк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еная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белгибарес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чиди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лугъатличи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белк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унси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назму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643182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Буц</a:t>
            </a:r>
            <a:r>
              <a:rPr lang="en-US" sz="2400" dirty="0" smtClean="0"/>
              <a:t>I</a:t>
            </a:r>
            <a:r>
              <a:rPr lang="ru-RU" sz="2400" dirty="0" smtClean="0"/>
              <a:t>ар </a:t>
            </a:r>
            <a:r>
              <a:rPr lang="ru-RU" sz="2400" dirty="0" err="1" smtClean="0"/>
              <a:t>ц</a:t>
            </a:r>
            <a:r>
              <a:rPr lang="en-US" sz="2400" dirty="0" smtClean="0"/>
              <a:t>I</a:t>
            </a:r>
            <a:r>
              <a:rPr lang="ru-RU" sz="2400" dirty="0" smtClean="0"/>
              <a:t>ала </a:t>
            </a:r>
            <a:r>
              <a:rPr lang="ru-RU" sz="2400" dirty="0" err="1" smtClean="0"/>
              <a:t>ламили</a:t>
            </a:r>
            <a:endParaRPr lang="ru-RU" sz="2400" dirty="0" smtClean="0"/>
          </a:p>
          <a:p>
            <a:r>
              <a:rPr lang="ru-RU" sz="2400" dirty="0" err="1" smtClean="0"/>
              <a:t>Игулего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чарх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Гьар</a:t>
            </a:r>
            <a:r>
              <a:rPr lang="ru-RU" sz="2400" dirty="0" smtClean="0"/>
              <a:t> </a:t>
            </a:r>
            <a:r>
              <a:rPr lang="ru-RU" sz="2400" dirty="0" err="1" smtClean="0"/>
              <a:t>мурт</a:t>
            </a:r>
            <a:r>
              <a:rPr lang="ru-RU" sz="2400" dirty="0" smtClean="0"/>
              <a:t> </a:t>
            </a:r>
            <a:r>
              <a:rPr lang="ru-RU" sz="2400" dirty="0" err="1" smtClean="0"/>
              <a:t>гьанбикаллера</a:t>
            </a:r>
            <a:endParaRPr lang="ru-RU" sz="2400" dirty="0" smtClean="0"/>
          </a:p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у </a:t>
            </a:r>
            <a:r>
              <a:rPr lang="ru-RU" sz="2400" dirty="0" err="1" smtClean="0"/>
              <a:t>агни</a:t>
            </a:r>
            <a:r>
              <a:rPr lang="ru-RU" sz="2400" dirty="0" smtClean="0"/>
              <a:t> </a:t>
            </a:r>
            <a:r>
              <a:rPr lang="ru-RU" sz="2400" dirty="0" err="1" smtClean="0"/>
              <a:t>нушачил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варх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Лерил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янки </a:t>
            </a:r>
            <a:r>
              <a:rPr lang="ru-RU" sz="2400" dirty="0" err="1" smtClean="0"/>
              <a:t>даркьиле</a:t>
            </a:r>
            <a:endParaRPr lang="ru-RU" sz="2400" dirty="0" smtClean="0"/>
          </a:p>
          <a:p>
            <a:r>
              <a:rPr lang="ru-RU" sz="2400" dirty="0" err="1" smtClean="0"/>
              <a:t>Камте</a:t>
            </a:r>
            <a:r>
              <a:rPr lang="ru-RU" sz="2400" dirty="0" smtClean="0"/>
              <a:t> г</a:t>
            </a:r>
            <a:r>
              <a:rPr lang="en-US" sz="2400" dirty="0" smtClean="0"/>
              <a:t>I</a:t>
            </a:r>
            <a:r>
              <a:rPr lang="ru-RU" sz="2400" dirty="0" err="1" smtClean="0"/>
              <a:t>ямру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дерк</a:t>
            </a:r>
            <a:r>
              <a:rPr lang="en-US" sz="2400" dirty="0" smtClean="0"/>
              <a:t>I</a:t>
            </a:r>
            <a:r>
              <a:rPr lang="ru-RU" sz="2400" dirty="0" smtClean="0"/>
              <a:t>иле,</a:t>
            </a:r>
          </a:p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ела </a:t>
            </a:r>
            <a:r>
              <a:rPr lang="ru-RU" sz="2400" dirty="0" err="1" smtClean="0"/>
              <a:t>урк</a:t>
            </a:r>
            <a:r>
              <a:rPr lang="en-US" sz="2400" dirty="0" smtClean="0"/>
              <a:t>I</a:t>
            </a:r>
            <a:r>
              <a:rPr lang="ru-RU" sz="2400" dirty="0" smtClean="0"/>
              <a:t>ила </a:t>
            </a:r>
            <a:r>
              <a:rPr lang="ru-RU" sz="2400" dirty="0" err="1" smtClean="0"/>
              <a:t>мурад</a:t>
            </a:r>
            <a:endParaRPr lang="ru-RU" sz="2400" dirty="0" smtClean="0"/>
          </a:p>
          <a:p>
            <a:r>
              <a:rPr lang="ru-RU" sz="2400" dirty="0" err="1" smtClean="0"/>
              <a:t>Укьунил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en-US" sz="2400" dirty="0" smtClean="0"/>
              <a:t>I</a:t>
            </a:r>
            <a:r>
              <a:rPr lang="ru-RU" sz="2400" dirty="0" err="1" smtClean="0"/>
              <a:t>ебуриле</a:t>
            </a:r>
            <a:r>
              <a:rPr lang="ru-RU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6314" y="2714620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Урк</a:t>
            </a:r>
            <a:r>
              <a:rPr lang="en-US" sz="2400" dirty="0" smtClean="0"/>
              <a:t>I</a:t>
            </a:r>
            <a:r>
              <a:rPr lang="ru-RU" sz="2400" dirty="0" smtClean="0"/>
              <a:t>и </a:t>
            </a:r>
            <a:r>
              <a:rPr lang="ru-RU" sz="2400" dirty="0" err="1" smtClean="0"/>
              <a:t>биц</a:t>
            </a:r>
            <a:r>
              <a:rPr lang="en-US" sz="2400" dirty="0" smtClean="0"/>
              <a:t>I</a:t>
            </a:r>
            <a:r>
              <a:rPr lang="ru-RU" sz="2400" dirty="0" err="1" smtClean="0"/>
              <a:t>ибил</a:t>
            </a:r>
            <a:r>
              <a:rPr lang="ru-RU" sz="2400" dirty="0" smtClean="0"/>
              <a:t> </a:t>
            </a:r>
            <a:r>
              <a:rPr lang="ru-RU" sz="2400" dirty="0" err="1" smtClean="0"/>
              <a:t>дец</a:t>
            </a:r>
            <a:r>
              <a:rPr lang="en-US" sz="2400" dirty="0" smtClean="0"/>
              <a:t>I</a:t>
            </a:r>
            <a:r>
              <a:rPr lang="ru-RU" sz="2400" dirty="0" err="1" smtClean="0"/>
              <a:t>ра</a:t>
            </a:r>
            <a:endParaRPr lang="ru-RU" sz="2400" dirty="0" smtClean="0"/>
          </a:p>
          <a:p>
            <a:r>
              <a:rPr lang="ru-RU" sz="2400" dirty="0" smtClean="0"/>
              <a:t>Чарх </a:t>
            </a:r>
            <a:r>
              <a:rPr lang="ru-RU" sz="2400" dirty="0" err="1" smtClean="0"/>
              <a:t>биц</a:t>
            </a:r>
            <a:r>
              <a:rPr lang="en-US" sz="2400" dirty="0" smtClean="0"/>
              <a:t>I</a:t>
            </a:r>
            <a:r>
              <a:rPr lang="ru-RU" sz="2400" dirty="0" err="1" smtClean="0"/>
              <a:t>иб</a:t>
            </a:r>
            <a:r>
              <a:rPr lang="ru-RU" sz="2400" dirty="0" smtClean="0"/>
              <a:t> </a:t>
            </a:r>
            <a:r>
              <a:rPr lang="ru-RU" sz="2400" dirty="0" err="1" smtClean="0"/>
              <a:t>шишимтера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Датаде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уни г</a:t>
            </a:r>
            <a:r>
              <a:rPr lang="en-US" sz="2400" dirty="0" smtClean="0"/>
              <a:t>I</a:t>
            </a:r>
            <a:r>
              <a:rPr lang="ru-RU" sz="2400" dirty="0" err="1" smtClean="0"/>
              <a:t>елар</a:t>
            </a:r>
            <a:endParaRPr lang="ru-RU" sz="2400" dirty="0" smtClean="0"/>
          </a:p>
          <a:p>
            <a:r>
              <a:rPr lang="ru-RU" sz="2400" dirty="0" smtClean="0"/>
              <a:t>Бек</a:t>
            </a:r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ru-RU" sz="2400" dirty="0" err="1" smtClean="0"/>
              <a:t>биц</a:t>
            </a:r>
            <a:r>
              <a:rPr lang="en-US" sz="2400" dirty="0" smtClean="0"/>
              <a:t>I</a:t>
            </a:r>
            <a:r>
              <a:rPr lang="ru-RU" sz="2400" dirty="0" err="1" smtClean="0"/>
              <a:t>иб</a:t>
            </a:r>
            <a:r>
              <a:rPr lang="ru-RU" sz="2400" dirty="0" smtClean="0"/>
              <a:t> </a:t>
            </a:r>
            <a:r>
              <a:rPr lang="ru-RU" sz="2400" dirty="0" err="1" smtClean="0"/>
              <a:t>пикрумбера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у </a:t>
            </a:r>
            <a:r>
              <a:rPr lang="ru-RU" sz="2400" dirty="0" err="1" smtClean="0"/>
              <a:t>сенъан</a:t>
            </a:r>
            <a:r>
              <a:rPr lang="ru-RU" sz="2400" dirty="0" smtClean="0"/>
              <a:t> </a:t>
            </a:r>
            <a:r>
              <a:rPr lang="ru-RU" sz="2400" dirty="0" err="1" smtClean="0"/>
              <a:t>ебк</a:t>
            </a:r>
            <a:r>
              <a:rPr lang="en-US" sz="2400" dirty="0" smtClean="0"/>
              <a:t>I</a:t>
            </a:r>
            <a:r>
              <a:rPr lang="ru-RU" sz="2400" dirty="0" err="1" smtClean="0"/>
              <a:t>ибилрел</a:t>
            </a:r>
            <a:endParaRPr lang="ru-RU" sz="2400" dirty="0" smtClean="0"/>
          </a:p>
          <a:p>
            <a:r>
              <a:rPr lang="ru-RU" sz="2400" dirty="0" err="1" smtClean="0"/>
              <a:t>Наб</a:t>
            </a:r>
            <a:r>
              <a:rPr lang="ru-RU" sz="2400" dirty="0" smtClean="0"/>
              <a:t> </a:t>
            </a:r>
            <a:r>
              <a:rPr lang="ru-RU" sz="2400" dirty="0" err="1" smtClean="0"/>
              <a:t>багьес</a:t>
            </a:r>
            <a:r>
              <a:rPr lang="ru-RU" sz="2400" dirty="0" smtClean="0"/>
              <a:t> </a:t>
            </a:r>
            <a:r>
              <a:rPr lang="ru-RU" sz="2400" dirty="0" err="1" smtClean="0"/>
              <a:t>ахъри</a:t>
            </a:r>
            <a:r>
              <a:rPr lang="ru-RU" sz="2400" dirty="0" smtClean="0"/>
              <a:t> </a:t>
            </a:r>
            <a:r>
              <a:rPr lang="ru-RU" sz="2400" dirty="0" err="1" smtClean="0"/>
              <a:t>бигиб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Саби</a:t>
            </a:r>
            <a:r>
              <a:rPr lang="ru-RU" sz="2400" dirty="0" smtClean="0"/>
              <a:t> – ах</a:t>
            </a:r>
            <a:r>
              <a:rPr lang="en-US" sz="2400" dirty="0" smtClean="0"/>
              <a:t>I</a:t>
            </a:r>
            <a:r>
              <a:rPr lang="ru-RU" sz="2400" dirty="0" err="1" smtClean="0"/>
              <a:t>инабела</a:t>
            </a:r>
            <a:endParaRPr lang="ru-RU" sz="2400" dirty="0" smtClean="0"/>
          </a:p>
          <a:p>
            <a:r>
              <a:rPr lang="ru-RU" sz="2400" dirty="0" err="1" smtClean="0"/>
              <a:t>Ахир</a:t>
            </a:r>
            <a:r>
              <a:rPr lang="ru-RU" sz="2400" dirty="0" smtClean="0"/>
              <a:t> </a:t>
            </a:r>
            <a:r>
              <a:rPr lang="ru-RU" sz="2400" dirty="0" err="1" smtClean="0"/>
              <a:t>кабихьес</a:t>
            </a:r>
            <a:r>
              <a:rPr lang="ru-RU" sz="2400" dirty="0" smtClean="0"/>
              <a:t> </a:t>
            </a:r>
            <a:r>
              <a:rPr lang="ru-RU" sz="2400" dirty="0" err="1" smtClean="0"/>
              <a:t>бигиб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4792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28604"/>
            <a:ext cx="7429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Иш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назмулизирад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лугъатла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дугьби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черделк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еная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белгибарес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чиди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лугъатличи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унси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назму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571744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Буц</a:t>
            </a:r>
            <a:r>
              <a:rPr lang="en-US" sz="2400" dirty="0" smtClean="0"/>
              <a:t>I</a:t>
            </a:r>
            <a:r>
              <a:rPr lang="ru-RU" sz="2400" dirty="0" smtClean="0"/>
              <a:t>ар </a:t>
            </a:r>
            <a:r>
              <a:rPr lang="ru-RU" sz="2400" dirty="0" err="1" smtClean="0"/>
              <a:t>ц</a:t>
            </a:r>
            <a:r>
              <a:rPr lang="en-US" sz="2400" dirty="0" smtClean="0"/>
              <a:t>I</a:t>
            </a:r>
            <a:r>
              <a:rPr lang="ru-RU" sz="2400" dirty="0" smtClean="0"/>
              <a:t>ала </a:t>
            </a:r>
            <a:r>
              <a:rPr lang="ru-RU" sz="2400" dirty="0" err="1" smtClean="0"/>
              <a:t>ламили</a:t>
            </a:r>
            <a:endParaRPr lang="ru-RU" sz="2400" dirty="0" smtClean="0"/>
          </a:p>
          <a:p>
            <a:r>
              <a:rPr lang="ru-RU" sz="2400" u="sng" dirty="0" err="1" smtClean="0">
                <a:solidFill>
                  <a:srgbClr val="FF0000"/>
                </a:solidFill>
              </a:rPr>
              <a:t>Игулего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чарх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Гьар</a:t>
            </a:r>
            <a:r>
              <a:rPr lang="ru-RU" sz="2400" dirty="0" smtClean="0"/>
              <a:t> </a:t>
            </a:r>
            <a:r>
              <a:rPr lang="ru-RU" sz="2400" dirty="0" err="1" smtClean="0"/>
              <a:t>мурт</a:t>
            </a:r>
            <a:r>
              <a:rPr lang="ru-RU" sz="2400" dirty="0" smtClean="0"/>
              <a:t> </a:t>
            </a:r>
            <a:r>
              <a:rPr lang="ru-RU" sz="2400" dirty="0" err="1" smtClean="0"/>
              <a:t>гьанбикаллера</a:t>
            </a:r>
            <a:endParaRPr lang="ru-RU" sz="2400" dirty="0" smtClean="0"/>
          </a:p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у </a:t>
            </a:r>
            <a:r>
              <a:rPr lang="ru-RU" sz="2400" dirty="0" err="1" smtClean="0"/>
              <a:t>агни</a:t>
            </a:r>
            <a:r>
              <a:rPr lang="ru-RU" sz="2400" dirty="0" smtClean="0"/>
              <a:t> </a:t>
            </a:r>
            <a:r>
              <a:rPr lang="ru-RU" sz="2400" dirty="0" err="1" smtClean="0"/>
              <a:t>нушачил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варх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Лерил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янки </a:t>
            </a:r>
            <a:r>
              <a:rPr lang="ru-RU" sz="2400" dirty="0" err="1" smtClean="0"/>
              <a:t>даркьиле</a:t>
            </a:r>
            <a:endParaRPr lang="ru-RU" sz="2400" dirty="0" smtClean="0"/>
          </a:p>
          <a:p>
            <a:r>
              <a:rPr lang="ru-RU" sz="2400" dirty="0" err="1" smtClean="0"/>
              <a:t>Камте</a:t>
            </a:r>
            <a:r>
              <a:rPr lang="ru-RU" sz="2400" dirty="0" smtClean="0"/>
              <a:t> г</a:t>
            </a:r>
            <a:r>
              <a:rPr lang="en-US" sz="2400" dirty="0" smtClean="0"/>
              <a:t>I</a:t>
            </a:r>
            <a:r>
              <a:rPr lang="ru-RU" sz="2400" dirty="0" err="1" smtClean="0"/>
              <a:t>ямру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дерк</a:t>
            </a:r>
            <a:r>
              <a:rPr lang="en-US" sz="2400" dirty="0" smtClean="0"/>
              <a:t>I</a:t>
            </a:r>
            <a:r>
              <a:rPr lang="ru-RU" sz="2400" dirty="0" smtClean="0"/>
              <a:t>иле,</a:t>
            </a:r>
          </a:p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ела </a:t>
            </a:r>
            <a:r>
              <a:rPr lang="ru-RU" sz="2400" dirty="0" err="1" smtClean="0"/>
              <a:t>урк</a:t>
            </a:r>
            <a:r>
              <a:rPr lang="en-US" sz="2400" dirty="0" smtClean="0"/>
              <a:t>I</a:t>
            </a:r>
            <a:r>
              <a:rPr lang="ru-RU" sz="2400" dirty="0" smtClean="0"/>
              <a:t>ила </a:t>
            </a:r>
            <a:r>
              <a:rPr lang="ru-RU" sz="2400" dirty="0" err="1" smtClean="0"/>
              <a:t>мурад</a:t>
            </a:r>
            <a:endParaRPr lang="ru-RU" sz="2400" dirty="0" smtClean="0"/>
          </a:p>
          <a:p>
            <a:r>
              <a:rPr lang="ru-RU" sz="2400" u="sng" dirty="0" err="1" smtClean="0">
                <a:solidFill>
                  <a:srgbClr val="FF0000"/>
                </a:solidFill>
              </a:rPr>
              <a:t>Укьунил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en-US" sz="2400" dirty="0" smtClean="0"/>
              <a:t>I</a:t>
            </a:r>
            <a:r>
              <a:rPr lang="ru-RU" sz="2400" dirty="0" err="1" smtClean="0"/>
              <a:t>ебуриле</a:t>
            </a:r>
            <a:r>
              <a:rPr lang="ru-RU" sz="24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571744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Урк</a:t>
            </a:r>
            <a:r>
              <a:rPr lang="en-US" sz="2400" dirty="0" smtClean="0"/>
              <a:t>I</a:t>
            </a:r>
            <a:r>
              <a:rPr lang="ru-RU" sz="2400" dirty="0" smtClean="0"/>
              <a:t>и </a:t>
            </a:r>
            <a:r>
              <a:rPr lang="ru-RU" sz="2400" dirty="0" err="1" smtClean="0"/>
              <a:t>биц</a:t>
            </a:r>
            <a:r>
              <a:rPr lang="en-US" sz="2400" dirty="0" smtClean="0"/>
              <a:t>I</a:t>
            </a:r>
            <a:r>
              <a:rPr lang="ru-RU" sz="2400" dirty="0" err="1" smtClean="0"/>
              <a:t>ибил</a:t>
            </a:r>
            <a:r>
              <a:rPr lang="ru-RU" sz="2400" dirty="0" smtClean="0"/>
              <a:t> </a:t>
            </a:r>
            <a:r>
              <a:rPr lang="ru-RU" sz="2400" dirty="0" err="1" smtClean="0"/>
              <a:t>дец</a:t>
            </a:r>
            <a:r>
              <a:rPr lang="en-US" sz="2400" dirty="0" smtClean="0"/>
              <a:t>I</a:t>
            </a:r>
            <a:r>
              <a:rPr lang="ru-RU" sz="2400" dirty="0" err="1" smtClean="0"/>
              <a:t>ра</a:t>
            </a:r>
            <a:endParaRPr lang="ru-RU" sz="2400" dirty="0" smtClean="0"/>
          </a:p>
          <a:p>
            <a:r>
              <a:rPr lang="ru-RU" sz="2400" dirty="0" smtClean="0"/>
              <a:t>Чарх </a:t>
            </a:r>
            <a:r>
              <a:rPr lang="ru-RU" sz="2400" dirty="0" err="1" smtClean="0"/>
              <a:t>биц</a:t>
            </a:r>
            <a:r>
              <a:rPr lang="en-US" sz="2400" dirty="0" smtClean="0"/>
              <a:t>I</a:t>
            </a:r>
            <a:r>
              <a:rPr lang="ru-RU" sz="2400" dirty="0" err="1" smtClean="0"/>
              <a:t>ибил</a:t>
            </a:r>
            <a:r>
              <a:rPr lang="ru-RU" sz="2400" dirty="0" smtClean="0"/>
              <a:t> </a:t>
            </a:r>
            <a:r>
              <a:rPr lang="ru-RU" sz="2400" dirty="0" err="1" smtClean="0"/>
              <a:t>шишимтера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Датаде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уни г</a:t>
            </a:r>
            <a:r>
              <a:rPr lang="en-US" sz="2400" dirty="0" smtClean="0"/>
              <a:t>I</a:t>
            </a:r>
            <a:r>
              <a:rPr lang="ru-RU" sz="2400" dirty="0" err="1" smtClean="0"/>
              <a:t>елар</a:t>
            </a:r>
            <a:endParaRPr lang="ru-RU" sz="2400" dirty="0" smtClean="0"/>
          </a:p>
          <a:p>
            <a:r>
              <a:rPr lang="ru-RU" sz="2400" dirty="0" smtClean="0"/>
              <a:t>Бек</a:t>
            </a:r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ru-RU" sz="2400" dirty="0" err="1" smtClean="0"/>
              <a:t>биц</a:t>
            </a:r>
            <a:r>
              <a:rPr lang="en-US" sz="2400" dirty="0" smtClean="0"/>
              <a:t>I</a:t>
            </a:r>
            <a:r>
              <a:rPr lang="ru-RU" sz="2400" dirty="0" err="1" smtClean="0"/>
              <a:t>иб</a:t>
            </a:r>
            <a:r>
              <a:rPr lang="ru-RU" sz="2400" dirty="0" smtClean="0"/>
              <a:t> </a:t>
            </a:r>
            <a:r>
              <a:rPr lang="ru-RU" sz="2400" dirty="0" err="1" smtClean="0"/>
              <a:t>пикрумбера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у </a:t>
            </a:r>
            <a:r>
              <a:rPr lang="ru-RU" sz="2400" u="sng" dirty="0" err="1" smtClean="0">
                <a:solidFill>
                  <a:srgbClr val="FF0000"/>
                </a:solidFill>
              </a:rPr>
              <a:t>сенъан</a:t>
            </a:r>
            <a:r>
              <a:rPr lang="ru-RU" sz="2400" dirty="0" smtClean="0"/>
              <a:t> </a:t>
            </a:r>
            <a:r>
              <a:rPr lang="ru-RU" sz="2400" u="sng" dirty="0" err="1" smtClean="0">
                <a:solidFill>
                  <a:srgbClr val="FF0000"/>
                </a:solidFill>
              </a:rPr>
              <a:t>ебк</a:t>
            </a:r>
            <a:r>
              <a:rPr lang="en-US" sz="2400" u="sng" dirty="0" smtClean="0">
                <a:solidFill>
                  <a:srgbClr val="FF0000"/>
                </a:solidFill>
              </a:rPr>
              <a:t>I</a:t>
            </a:r>
            <a:r>
              <a:rPr lang="ru-RU" sz="2400" u="sng" dirty="0" err="1" smtClean="0">
                <a:solidFill>
                  <a:srgbClr val="FF0000"/>
                </a:solidFill>
              </a:rPr>
              <a:t>ибилрел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r>
              <a:rPr lang="ru-RU" sz="2400" dirty="0" err="1" smtClean="0"/>
              <a:t>Наб</a:t>
            </a:r>
            <a:r>
              <a:rPr lang="ru-RU" sz="2400" dirty="0" smtClean="0"/>
              <a:t> </a:t>
            </a:r>
            <a:r>
              <a:rPr lang="ru-RU" sz="2400" dirty="0" err="1" smtClean="0"/>
              <a:t>багьес</a:t>
            </a:r>
            <a:r>
              <a:rPr lang="ru-RU" sz="2400" dirty="0" smtClean="0"/>
              <a:t> </a:t>
            </a:r>
            <a:r>
              <a:rPr lang="ru-RU" sz="2400" dirty="0" err="1" smtClean="0"/>
              <a:t>ахъри</a:t>
            </a:r>
            <a:r>
              <a:rPr lang="ru-RU" sz="2400" dirty="0" smtClean="0"/>
              <a:t> </a:t>
            </a:r>
            <a:r>
              <a:rPr lang="ru-RU" sz="2400" dirty="0" err="1" smtClean="0"/>
              <a:t>бигиб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Саби</a:t>
            </a:r>
            <a:r>
              <a:rPr lang="ru-RU" sz="2400" dirty="0" smtClean="0"/>
              <a:t> – </a:t>
            </a:r>
            <a:r>
              <a:rPr lang="ru-RU" sz="2400" u="sng" dirty="0" smtClean="0">
                <a:solidFill>
                  <a:srgbClr val="FF0000"/>
                </a:solidFill>
              </a:rPr>
              <a:t>ах</a:t>
            </a:r>
            <a:r>
              <a:rPr lang="en-US" sz="2400" u="sng" dirty="0" smtClean="0">
                <a:solidFill>
                  <a:srgbClr val="FF0000"/>
                </a:solidFill>
              </a:rPr>
              <a:t>I</a:t>
            </a:r>
            <a:r>
              <a:rPr lang="ru-RU" sz="2400" u="sng" dirty="0" err="1" smtClean="0">
                <a:solidFill>
                  <a:srgbClr val="FF0000"/>
                </a:solidFill>
              </a:rPr>
              <a:t>инабела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r>
              <a:rPr lang="ru-RU" sz="2400" dirty="0" err="1" smtClean="0"/>
              <a:t>Ахир</a:t>
            </a:r>
            <a:r>
              <a:rPr lang="ru-RU" sz="2400" dirty="0" smtClean="0"/>
              <a:t> </a:t>
            </a:r>
            <a:r>
              <a:rPr lang="ru-RU" sz="2400" dirty="0" err="1" smtClean="0"/>
              <a:t>кабихьес</a:t>
            </a:r>
            <a:r>
              <a:rPr lang="ru-RU" sz="2400" dirty="0" smtClean="0"/>
              <a:t> </a:t>
            </a:r>
            <a:r>
              <a:rPr lang="ru-RU" sz="2400" dirty="0" err="1" smtClean="0"/>
              <a:t>бигиб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1.jpg"/>
          <p:cNvPicPr>
            <a:picLocks noChangeAspect="1"/>
          </p:cNvPicPr>
          <p:nvPr/>
        </p:nvPicPr>
        <p:blipFill>
          <a:blip r:embed="rId2" cstate="print"/>
          <a:srcRect t="1531" b="229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14876" y="285728"/>
          <a:ext cx="41434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"/>
                <a:gridCol w="414340"/>
                <a:gridCol w="414340"/>
                <a:gridCol w="414340"/>
                <a:gridCol w="414342"/>
                <a:gridCol w="414338"/>
                <a:gridCol w="414340"/>
                <a:gridCol w="414340"/>
                <a:gridCol w="414340"/>
                <a:gridCol w="414340"/>
              </a:tblGrid>
              <a:tr h="35719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>
                      <a:noFill/>
                    </a:lnT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>
                      <a:noFill/>
                    </a:lnR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571472" y="214290"/>
            <a:ext cx="3643338" cy="1357322"/>
          </a:xfrm>
          <a:prstGeom prst="wedgeRoundRectCallout">
            <a:avLst>
              <a:gd name="adj1" fmla="val -38833"/>
              <a:gd name="adj2" fmla="val 843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Кроссворд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арзая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илаб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диг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янабикибси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дев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баргая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164681"/>
            <a:ext cx="8715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 smtClean="0"/>
              <a:t>Буйнакскла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районнизиб</a:t>
            </a:r>
            <a:r>
              <a:rPr lang="ru-RU" sz="2000" dirty="0" smtClean="0"/>
              <a:t>  </a:t>
            </a:r>
            <a:r>
              <a:rPr lang="ru-RU" sz="2000" dirty="0" err="1" smtClean="0"/>
              <a:t>сегъуна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лугъатла</a:t>
            </a:r>
            <a:r>
              <a:rPr lang="ru-RU" sz="2000" dirty="0" smtClean="0"/>
              <a:t>  </a:t>
            </a:r>
            <a:r>
              <a:rPr lang="ru-RU" sz="2000" dirty="0" err="1" smtClean="0"/>
              <a:t>дарганти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саби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ербирути</a:t>
            </a:r>
            <a:r>
              <a:rPr lang="ru-RU" sz="2000" dirty="0" smtClean="0"/>
              <a:t>?</a:t>
            </a:r>
          </a:p>
          <a:p>
            <a:pPr marL="342900" indent="-342900">
              <a:buAutoNum type="arabicPeriod"/>
            </a:pPr>
            <a:endParaRPr lang="ru-RU" sz="800" dirty="0" smtClean="0"/>
          </a:p>
          <a:p>
            <a:pPr marL="342900" indent="-342900">
              <a:buAutoNum type="arabicPeriod"/>
            </a:pPr>
            <a:r>
              <a:rPr lang="ru-RU" sz="2000" dirty="0" err="1" smtClean="0"/>
              <a:t>Сегъуна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лугъат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саби</a:t>
            </a:r>
            <a:r>
              <a:rPr lang="ru-RU" sz="2000" dirty="0" smtClean="0"/>
              <a:t> литературный </a:t>
            </a:r>
            <a:r>
              <a:rPr lang="ru-RU" sz="2000" dirty="0" err="1" smtClean="0"/>
              <a:t>мезлис</a:t>
            </a:r>
            <a:r>
              <a:rPr lang="ru-RU" sz="2000" dirty="0" smtClean="0"/>
              <a:t> </a:t>
            </a:r>
            <a:r>
              <a:rPr lang="ru-RU" sz="2000" dirty="0" err="1" smtClean="0"/>
              <a:t>хьулчили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касибси</a:t>
            </a:r>
            <a:r>
              <a:rPr lang="ru-RU" sz="2000" dirty="0" smtClean="0"/>
              <a:t>?</a:t>
            </a:r>
          </a:p>
          <a:p>
            <a:pPr marL="342900" indent="-342900">
              <a:buAutoNum type="arabicPeriod"/>
            </a:pPr>
            <a:endParaRPr lang="ru-RU" sz="800" dirty="0" smtClean="0"/>
          </a:p>
          <a:p>
            <a:pPr marL="342900" indent="-342900">
              <a:buAutoNum type="arabicPeriod"/>
            </a:pPr>
            <a:r>
              <a:rPr lang="ru-RU" sz="2000" dirty="0" err="1" smtClean="0"/>
              <a:t>Дахадаевла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районна</a:t>
            </a:r>
            <a:r>
              <a:rPr lang="ru-RU" sz="2000" dirty="0" smtClean="0"/>
              <a:t> центр.</a:t>
            </a:r>
          </a:p>
          <a:p>
            <a:pPr marL="342900" indent="-342900">
              <a:buAutoNum type="arabicPeriod"/>
            </a:pPr>
            <a:endParaRPr lang="ru-RU" sz="800" dirty="0" smtClean="0"/>
          </a:p>
          <a:p>
            <a:pPr marL="342900" indent="-342900">
              <a:buAutoNum type="arabicPeriod"/>
            </a:pPr>
            <a:r>
              <a:rPr lang="ru-RU" sz="2000" dirty="0" err="1" smtClean="0"/>
              <a:t>Даргантицун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ербируси</a:t>
            </a:r>
            <a:r>
              <a:rPr lang="ru-RU" sz="2000" dirty="0" smtClean="0"/>
              <a:t>, </a:t>
            </a:r>
            <a:r>
              <a:rPr lang="ru-RU" sz="2000" dirty="0" err="1" smtClean="0"/>
              <a:t>царал</a:t>
            </a:r>
            <a:r>
              <a:rPr lang="ru-RU" sz="2000" dirty="0" smtClean="0"/>
              <a:t> </a:t>
            </a:r>
            <a:r>
              <a:rPr lang="ru-RU" sz="2000" dirty="0" err="1" smtClean="0"/>
              <a:t>миллатла</a:t>
            </a:r>
            <a:r>
              <a:rPr lang="ru-RU" sz="2000" dirty="0" smtClean="0"/>
              <a:t> </a:t>
            </a:r>
            <a:r>
              <a:rPr lang="ru-RU" sz="2000" dirty="0" err="1" smtClean="0"/>
              <a:t>халкь</a:t>
            </a:r>
            <a:r>
              <a:rPr lang="ru-RU" sz="2000" dirty="0" smtClean="0"/>
              <a:t> </a:t>
            </a:r>
            <a:r>
              <a:rPr lang="ru-RU" sz="2000" dirty="0" err="1" smtClean="0"/>
              <a:t>агарси</a:t>
            </a:r>
            <a:r>
              <a:rPr lang="ru-RU" sz="2000" dirty="0" smtClean="0"/>
              <a:t> район.</a:t>
            </a:r>
          </a:p>
          <a:p>
            <a:pPr marL="342900" indent="-342900">
              <a:buAutoNum type="arabicPeriod"/>
            </a:pPr>
            <a:endParaRPr lang="ru-RU" sz="800" dirty="0" smtClean="0"/>
          </a:p>
          <a:p>
            <a:pPr marL="342900" indent="-342900">
              <a:buAutoNum type="arabicPeriod"/>
            </a:pPr>
            <a:r>
              <a:rPr lang="ru-RU" sz="2000" dirty="0" err="1" smtClean="0"/>
              <a:t>Мургьи-арцла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устнала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ши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sz="800" dirty="0" smtClean="0"/>
          </a:p>
          <a:p>
            <a:pPr marL="342900" indent="-342900">
              <a:buAutoNum type="arabicPeriod"/>
            </a:pPr>
            <a:r>
              <a:rPr lang="ru-RU" sz="2000" dirty="0" err="1" smtClean="0"/>
              <a:t>Дарс</a:t>
            </a:r>
            <a:r>
              <a:rPr lang="ru-RU" sz="2000" dirty="0" smtClean="0"/>
              <a:t> </a:t>
            </a:r>
            <a:r>
              <a:rPr lang="ru-RU" sz="2000" dirty="0" err="1" smtClean="0"/>
              <a:t>бех</a:t>
            </a:r>
            <a:r>
              <a:rPr lang="en-US" sz="2000" dirty="0" smtClean="0"/>
              <a:t>I</a:t>
            </a:r>
            <a:r>
              <a:rPr lang="ru-RU" sz="2000" dirty="0" err="1" smtClean="0"/>
              <a:t>бихьес</a:t>
            </a:r>
            <a:r>
              <a:rPr lang="ru-RU" sz="2000" dirty="0" smtClean="0"/>
              <a:t> </a:t>
            </a:r>
            <a:r>
              <a:rPr lang="ru-RU" sz="2000" dirty="0" err="1" smtClean="0"/>
              <a:t>гьалар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дирхъу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sz="8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Дек</a:t>
            </a:r>
            <a:r>
              <a:rPr lang="en-US" sz="2000" dirty="0" smtClean="0"/>
              <a:t>I</a:t>
            </a:r>
            <a:r>
              <a:rPr lang="ru-RU" sz="2000" dirty="0" smtClean="0"/>
              <a:t>ар - дек</a:t>
            </a:r>
            <a:r>
              <a:rPr lang="en-US" sz="2000" dirty="0" smtClean="0"/>
              <a:t>I</a:t>
            </a:r>
            <a:r>
              <a:rPr lang="ru-RU" sz="2000" dirty="0" err="1" smtClean="0"/>
              <a:t>арти</a:t>
            </a:r>
            <a:r>
              <a:rPr lang="ru-RU" sz="2000" dirty="0" smtClean="0"/>
              <a:t> </a:t>
            </a:r>
            <a:r>
              <a:rPr lang="ru-RU" sz="2000" dirty="0" err="1" smtClean="0"/>
              <a:t>шимазир</a:t>
            </a:r>
            <a:r>
              <a:rPr lang="ru-RU" sz="2000" dirty="0" smtClean="0"/>
              <a:t> </a:t>
            </a:r>
            <a:r>
              <a:rPr lang="ru-RU" sz="2000" dirty="0" err="1" smtClean="0"/>
              <a:t>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махьурбазир</a:t>
            </a:r>
            <a:r>
              <a:rPr lang="ru-RU" sz="2000" dirty="0" smtClean="0"/>
              <a:t> </a:t>
            </a:r>
            <a:r>
              <a:rPr lang="ru-RU" sz="2000" dirty="0" err="1" smtClean="0"/>
              <a:t>дузахъути</a:t>
            </a:r>
            <a:r>
              <a:rPr lang="ru-RU" sz="2000" dirty="0" smtClean="0"/>
              <a:t>  </a:t>
            </a:r>
            <a:r>
              <a:rPr lang="ru-RU" sz="2000" dirty="0" err="1" smtClean="0"/>
              <a:t>гъайлис</a:t>
            </a:r>
            <a:r>
              <a:rPr lang="ru-RU" sz="2000" dirty="0" smtClean="0"/>
              <a:t> се </a:t>
            </a:r>
            <a:r>
              <a:rPr lang="ru-RU" sz="2000" dirty="0" err="1" smtClean="0"/>
              <a:t>бик</a:t>
            </a:r>
            <a:r>
              <a:rPr lang="en-US" sz="2000" dirty="0" smtClean="0"/>
              <a:t>I</a:t>
            </a:r>
            <a:r>
              <a:rPr lang="ru-RU" sz="2000" dirty="0" smtClean="0"/>
              <a:t>ара?</a:t>
            </a:r>
          </a:p>
          <a:p>
            <a:pPr marL="342900" indent="-342900">
              <a:buAutoNum type="arabicPeriod"/>
            </a:pPr>
            <a:endParaRPr lang="ru-RU" sz="8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Г</a:t>
            </a:r>
            <a:r>
              <a:rPr lang="en-US" sz="2000" dirty="0" smtClean="0"/>
              <a:t>I</a:t>
            </a:r>
            <a:r>
              <a:rPr lang="ru-RU" sz="2000" dirty="0" err="1" smtClean="0"/>
              <a:t>ямарла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Батирай</a:t>
            </a:r>
            <a:r>
              <a:rPr lang="ru-RU" sz="2000" dirty="0" smtClean="0"/>
              <a:t> </a:t>
            </a:r>
            <a:r>
              <a:rPr lang="ru-RU" sz="2000" dirty="0" err="1" smtClean="0"/>
              <a:t>чиди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лугъатличи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сайри</a:t>
            </a:r>
            <a:r>
              <a:rPr lang="ru-RU" sz="2000" dirty="0" smtClean="0"/>
              <a:t> </a:t>
            </a:r>
            <a:r>
              <a:rPr lang="ru-RU" sz="2000" dirty="0" err="1" smtClean="0"/>
              <a:t>далуйти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дуч</a:t>
            </a:r>
            <a:r>
              <a:rPr lang="en-US" sz="2000" dirty="0" smtClean="0"/>
              <a:t>I</a:t>
            </a:r>
            <a:r>
              <a:rPr lang="ru-RU" sz="2000" dirty="0" err="1" smtClean="0"/>
              <a:t>уси</a:t>
            </a:r>
            <a:r>
              <a:rPr lang="ru-RU" sz="2000" dirty="0" smtClean="0"/>
              <a:t>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Дарган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мез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едалуси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дарганра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дарган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ах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1.jpg"/>
          <p:cNvPicPr>
            <a:picLocks noChangeAspect="1"/>
          </p:cNvPicPr>
          <p:nvPr/>
        </p:nvPicPr>
        <p:blipFill>
          <a:blip r:embed="rId2" cstate="print"/>
          <a:srcRect t="5208"/>
          <a:stretch>
            <a:fillRect/>
          </a:stretch>
        </p:blipFill>
        <p:spPr>
          <a:xfrm>
            <a:off x="4500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785926"/>
          <a:ext cx="6572300" cy="450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0"/>
                <a:gridCol w="700092"/>
                <a:gridCol w="614368"/>
                <a:gridCol w="657230"/>
                <a:gridCol w="657230"/>
                <a:gridCol w="657230"/>
                <a:gridCol w="657230"/>
                <a:gridCol w="657230"/>
                <a:gridCol w="657230"/>
                <a:gridCol w="657230"/>
              </a:tblGrid>
              <a:tr h="56257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Къ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2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Хъ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Ш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574">
                <a:tc row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4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Къ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5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2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6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Я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Къ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>
                      <a:noFill/>
                    </a:lnT>
                  </a:tcPr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7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ъ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>
                      <a:noFill/>
                    </a:lnR>
                  </a:tcPr>
                </a:tc>
                <a:tc rowSpan="2"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Хъ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416023.png"/>
          <p:cNvPicPr>
            <a:picLocks noChangeAspect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1857364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Лугъатла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дугьби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ца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кьукьялизи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ва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литературный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дугьби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к</a:t>
            </a:r>
            <a:r>
              <a:rPr lang="en-US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иибил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кьукьялизи</a:t>
            </a:r>
            <a:r>
              <a:rPr lang="ru-RU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делк</a:t>
            </a:r>
            <a:r>
              <a:rPr lang="en-US" sz="2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ru-RU" sz="2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ирая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3143248"/>
            <a:ext cx="55007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Ликка</a:t>
            </a:r>
            <a:r>
              <a:rPr lang="ru-RU" sz="2800" dirty="0" smtClean="0"/>
              <a:t>, </a:t>
            </a:r>
            <a:r>
              <a:rPr lang="ru-RU" sz="2800" dirty="0" err="1" smtClean="0"/>
              <a:t>дабри</a:t>
            </a:r>
            <a:r>
              <a:rPr lang="ru-RU" sz="2800" dirty="0" smtClean="0"/>
              <a:t>, </a:t>
            </a:r>
            <a:r>
              <a:rPr lang="ru-RU" sz="2800" dirty="0" err="1" smtClean="0"/>
              <a:t>яц</a:t>
            </a:r>
            <a:r>
              <a:rPr lang="en-US" sz="2800" dirty="0" smtClean="0"/>
              <a:t>I</a:t>
            </a:r>
            <a:r>
              <a:rPr lang="ru-RU" sz="2800" dirty="0" smtClean="0"/>
              <a:t>ал, к</a:t>
            </a:r>
            <a:r>
              <a:rPr lang="en-US" sz="2800" dirty="0" smtClean="0"/>
              <a:t>I</a:t>
            </a:r>
            <a:r>
              <a:rPr lang="ru-RU" sz="2800" dirty="0" err="1" smtClean="0"/>
              <a:t>ат</a:t>
            </a:r>
            <a:r>
              <a:rPr lang="en-US" sz="2800" dirty="0" smtClean="0"/>
              <a:t>I</a:t>
            </a:r>
            <a:r>
              <a:rPr lang="ru-RU" sz="2800" dirty="0" smtClean="0"/>
              <a:t>и, </a:t>
            </a:r>
            <a:r>
              <a:rPr lang="ru-RU" sz="2800" dirty="0" err="1" smtClean="0"/>
              <a:t>ппала</a:t>
            </a:r>
            <a:r>
              <a:rPr lang="ru-RU" sz="2800" dirty="0" smtClean="0"/>
              <a:t>, </a:t>
            </a:r>
            <a:r>
              <a:rPr lang="ru-RU" sz="2800" dirty="0" err="1" smtClean="0"/>
              <a:t>ттуттеш</a:t>
            </a:r>
            <a:r>
              <a:rPr lang="ru-RU" sz="2800" dirty="0" smtClean="0"/>
              <a:t>, </a:t>
            </a:r>
            <a:r>
              <a:rPr lang="ru-RU" sz="2800" dirty="0" err="1" smtClean="0"/>
              <a:t>неш</a:t>
            </a:r>
            <a:r>
              <a:rPr lang="ru-RU" sz="2800" dirty="0" smtClean="0"/>
              <a:t>, к</a:t>
            </a:r>
            <a:r>
              <a:rPr lang="en-US" sz="2800" dirty="0" smtClean="0"/>
              <a:t>I</a:t>
            </a:r>
            <a:r>
              <a:rPr lang="ru-RU" sz="2800" dirty="0" err="1" smtClean="0"/>
              <a:t>ана</a:t>
            </a:r>
            <a:r>
              <a:rPr lang="ru-RU" sz="2800" dirty="0" smtClean="0"/>
              <a:t>,  к</a:t>
            </a:r>
            <a:r>
              <a:rPr lang="en-US" sz="2800" dirty="0" smtClean="0"/>
              <a:t>I</a:t>
            </a:r>
            <a:r>
              <a:rPr lang="ru-RU" sz="2800" dirty="0" err="1" smtClean="0"/>
              <a:t>аппар</a:t>
            </a:r>
            <a:r>
              <a:rPr lang="ru-RU" sz="2800" dirty="0" smtClean="0"/>
              <a:t>, </a:t>
            </a:r>
            <a:r>
              <a:rPr lang="ru-RU" sz="2800" dirty="0" err="1" smtClean="0"/>
              <a:t>савгъат</a:t>
            </a:r>
            <a:r>
              <a:rPr lang="ru-RU" sz="2800" dirty="0" smtClean="0"/>
              <a:t>, </a:t>
            </a:r>
            <a:r>
              <a:rPr lang="ru-RU" sz="2800" dirty="0" err="1" smtClean="0"/>
              <a:t>калкка</a:t>
            </a:r>
            <a:r>
              <a:rPr lang="ru-RU" sz="2800" dirty="0" smtClean="0"/>
              <a:t>, </a:t>
            </a:r>
            <a:r>
              <a:rPr lang="ru-RU" sz="2800" dirty="0" err="1" smtClean="0"/>
              <a:t>жагаси</a:t>
            </a:r>
            <a:r>
              <a:rPr lang="ru-RU" sz="2800" dirty="0" smtClean="0"/>
              <a:t>, верх</a:t>
            </a:r>
            <a:r>
              <a:rPr lang="en-US" sz="2800" dirty="0" smtClean="0"/>
              <a:t>I</a:t>
            </a:r>
            <a:r>
              <a:rPr lang="ru-RU" sz="2800" dirty="0" smtClean="0"/>
              <a:t>ел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чаквел</a:t>
            </a:r>
            <a:r>
              <a:rPr lang="ru-RU" sz="2800" dirty="0" smtClean="0"/>
              <a:t>, </a:t>
            </a:r>
            <a:r>
              <a:rPr lang="ru-RU" sz="2800" dirty="0" err="1" smtClean="0"/>
              <a:t>жагвай</a:t>
            </a:r>
            <a:r>
              <a:rPr lang="ru-RU" sz="2800" dirty="0" smtClean="0"/>
              <a:t>, </a:t>
            </a:r>
            <a:r>
              <a:rPr lang="ru-RU" sz="2800" dirty="0" err="1" smtClean="0"/>
              <a:t>курди</a:t>
            </a:r>
            <a:r>
              <a:rPr lang="ru-RU" sz="2800" dirty="0" smtClean="0"/>
              <a:t>, </a:t>
            </a:r>
            <a:r>
              <a:rPr lang="ru-RU" sz="2800" dirty="0" err="1" smtClean="0"/>
              <a:t>ангъвал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r>
              <a:rPr lang="en-US" sz="2800" dirty="0" smtClean="0"/>
              <a:t>    </a:t>
            </a:r>
            <a:r>
              <a:rPr lang="ru-RU" sz="2800" dirty="0" err="1" smtClean="0"/>
              <a:t>гъуршла</a:t>
            </a:r>
            <a:r>
              <a:rPr lang="ru-RU" sz="2800" dirty="0" smtClean="0"/>
              <a:t>, </a:t>
            </a:r>
            <a:r>
              <a:rPr lang="ru-RU" sz="2800" dirty="0" err="1" smtClean="0"/>
              <a:t>ишбарх</a:t>
            </a:r>
            <a:r>
              <a:rPr lang="en-US" sz="2800" dirty="0" smtClean="0"/>
              <a:t>I</a:t>
            </a:r>
            <a:r>
              <a:rPr lang="ru-RU" sz="2800" dirty="0" smtClean="0"/>
              <a:t>и, </a:t>
            </a:r>
            <a:r>
              <a:rPr lang="ru-RU" sz="2800" dirty="0" err="1" smtClean="0"/>
              <a:t>х</a:t>
            </a:r>
            <a:r>
              <a:rPr lang="en-US" sz="2800" dirty="0" smtClean="0"/>
              <a:t>I</a:t>
            </a:r>
            <a:r>
              <a:rPr lang="ru-RU" sz="2800" dirty="0" err="1" smtClean="0"/>
              <a:t>ева</a:t>
            </a:r>
            <a:r>
              <a:rPr lang="en-US" sz="2800" dirty="0" smtClean="0"/>
              <a:t>.    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4792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3429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Ликка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лига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яц</a:t>
            </a:r>
            <a:r>
              <a:rPr lang="en-US" sz="2800" b="1" dirty="0" smtClean="0"/>
              <a:t>I</a:t>
            </a:r>
            <a:r>
              <a:rPr lang="ru-RU" sz="2800" b="1" dirty="0" smtClean="0"/>
              <a:t>ал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вец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ал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к</a:t>
            </a:r>
            <a:r>
              <a:rPr lang="en-US" sz="2800" b="1" dirty="0" smtClean="0"/>
              <a:t>I</a:t>
            </a:r>
            <a:r>
              <a:rPr lang="ru-RU" sz="2800" b="1" dirty="0" err="1" smtClean="0"/>
              <a:t>ат</a:t>
            </a:r>
            <a:r>
              <a:rPr lang="en-US" sz="2800" b="1" dirty="0" smtClean="0"/>
              <a:t>I</a:t>
            </a:r>
            <a:r>
              <a:rPr lang="ru-RU" sz="2800" b="1" dirty="0" smtClean="0"/>
              <a:t>и –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ана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err="1" smtClean="0"/>
              <a:t>ппала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бала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ттуттеш</a:t>
            </a:r>
            <a:r>
              <a:rPr lang="ru-RU" sz="2800" b="1" dirty="0" smtClean="0"/>
              <a:t>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дудеш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к</a:t>
            </a:r>
            <a:r>
              <a:rPr lang="en-US" sz="2800" b="1" dirty="0" smtClean="0"/>
              <a:t>I</a:t>
            </a:r>
            <a:r>
              <a:rPr lang="ru-RU" sz="2800" b="1" dirty="0" err="1" smtClean="0"/>
              <a:t>аппар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ап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калкка</a:t>
            </a:r>
            <a:r>
              <a:rPr lang="ru-RU" sz="2800" b="1" dirty="0" smtClean="0"/>
              <a:t>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галга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чаквел</a:t>
            </a:r>
            <a:r>
              <a:rPr lang="ru-RU" sz="2800" b="1" dirty="0" smtClean="0"/>
              <a:t>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жагаси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dirty="0" err="1" smtClean="0"/>
              <a:t>жагвай</a:t>
            </a:r>
            <a:r>
              <a:rPr lang="ru-RU" sz="2800" b="1" dirty="0" smtClean="0"/>
              <a:t>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жагаси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dirty="0" err="1" smtClean="0"/>
              <a:t>ангъвал</a:t>
            </a:r>
            <a:r>
              <a:rPr lang="ru-RU" sz="2800" b="1" dirty="0" smtClean="0"/>
              <a:t>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авал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ru-RU" sz="2800" b="1" dirty="0" err="1" smtClean="0"/>
              <a:t>Гъуршла</a:t>
            </a:r>
            <a:r>
              <a:rPr lang="ru-RU" sz="2800" b="1" dirty="0" smtClean="0"/>
              <a:t>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жяг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ял</a:t>
            </a:r>
            <a:r>
              <a:rPr lang="ru-RU" sz="2800" b="1" dirty="0" smtClean="0"/>
              <a:t> </a:t>
            </a:r>
          </a:p>
          <a:p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714356"/>
            <a:ext cx="32147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Дабри</a:t>
            </a:r>
            <a:endParaRPr lang="ru-RU" sz="2800" b="1" dirty="0" smtClean="0"/>
          </a:p>
          <a:p>
            <a:r>
              <a:rPr lang="ru-RU" sz="2800" b="1" dirty="0" err="1" smtClean="0"/>
              <a:t>неш</a:t>
            </a:r>
            <a:endParaRPr lang="ru-RU" sz="2800" b="1" dirty="0" smtClean="0"/>
          </a:p>
          <a:p>
            <a:r>
              <a:rPr lang="ru-RU" sz="2800" b="1" dirty="0" smtClean="0"/>
              <a:t>к</a:t>
            </a:r>
            <a:r>
              <a:rPr lang="en-US" sz="2800" b="1" dirty="0" smtClean="0"/>
              <a:t>I</a:t>
            </a:r>
            <a:r>
              <a:rPr lang="ru-RU" sz="2800" b="1" dirty="0" err="1" smtClean="0"/>
              <a:t>ана</a:t>
            </a:r>
            <a:endParaRPr lang="ru-RU" sz="2800" b="1" dirty="0" smtClean="0"/>
          </a:p>
          <a:p>
            <a:r>
              <a:rPr lang="ru-RU" sz="2800" b="1" dirty="0" err="1" smtClean="0"/>
              <a:t>савгъат</a:t>
            </a:r>
            <a:endParaRPr lang="ru-RU" sz="2800" b="1" dirty="0" smtClean="0"/>
          </a:p>
          <a:p>
            <a:r>
              <a:rPr lang="ru-RU" sz="2800" b="1" dirty="0" err="1" smtClean="0"/>
              <a:t>жагаси</a:t>
            </a:r>
            <a:endParaRPr lang="ru-RU" sz="2800" b="1" dirty="0" smtClean="0"/>
          </a:p>
          <a:p>
            <a:r>
              <a:rPr lang="ru-RU" sz="2800" b="1" dirty="0" smtClean="0"/>
              <a:t>верх</a:t>
            </a:r>
            <a:r>
              <a:rPr lang="en-US" sz="2800" b="1" dirty="0" smtClean="0"/>
              <a:t>I</a:t>
            </a:r>
            <a:r>
              <a:rPr lang="ru-RU" sz="2800" b="1" dirty="0" smtClean="0"/>
              <a:t>ел</a:t>
            </a:r>
            <a:endParaRPr lang="en-US" sz="2800" b="1" dirty="0" smtClean="0"/>
          </a:p>
          <a:p>
            <a:r>
              <a:rPr lang="ru-RU" sz="2800" b="1" dirty="0" err="1" smtClean="0"/>
              <a:t>ишбарх</a:t>
            </a:r>
            <a:r>
              <a:rPr lang="en-US" sz="2800" b="1" dirty="0" smtClean="0"/>
              <a:t>I</a:t>
            </a:r>
            <a:r>
              <a:rPr lang="ru-RU" sz="2800" b="1" dirty="0" smtClean="0"/>
              <a:t>и</a:t>
            </a:r>
          </a:p>
          <a:p>
            <a:r>
              <a:rPr lang="ru-RU" sz="2800" b="1" dirty="0" err="1" smtClean="0"/>
              <a:t>х</a:t>
            </a:r>
            <a:r>
              <a:rPr lang="en-US" sz="2800" b="1" dirty="0" smtClean="0"/>
              <a:t>I</a:t>
            </a:r>
            <a:r>
              <a:rPr lang="ru-RU" sz="2800" b="1" dirty="0" err="1" smtClean="0"/>
              <a:t>ева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328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1428736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r>
              <a:rPr lang="en-US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600" b="1" spc="5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ергъити</a:t>
            </a:r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дугьбазирад</a:t>
            </a:r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имц</a:t>
            </a:r>
            <a:r>
              <a:rPr lang="en-US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600" b="1" spc="5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асигъуна</a:t>
            </a:r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дек</a:t>
            </a:r>
            <a:r>
              <a:rPr lang="en-US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600" b="1" spc="5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арбарая</a:t>
            </a:r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36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3071810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   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ЛАВАША,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ГУБДЕН, </a:t>
            </a:r>
          </a:p>
          <a:p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  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ГУНИБ,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АХЪУША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</a:p>
          <a:p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СЕРГОКЪАЛА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2597-10ccbf290fe61b20.jpg"/>
          <p:cNvPicPr>
            <a:picLocks noChangeAspect="1"/>
          </p:cNvPicPr>
          <p:nvPr/>
        </p:nvPicPr>
        <p:blipFill>
          <a:blip r:embed="rId2" cstate="print"/>
          <a:srcRect l="1562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428736"/>
            <a:ext cx="73185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1)</a:t>
            </a:r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err="1" smtClean="0"/>
              <a:t>ябибли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сунела</a:t>
            </a:r>
            <a:r>
              <a:rPr lang="ru-RU" sz="2400" dirty="0" smtClean="0"/>
              <a:t> … </a:t>
            </a:r>
            <a:r>
              <a:rPr lang="ru-RU" sz="2400" dirty="0" err="1" smtClean="0"/>
              <a:t>диркьаличи</a:t>
            </a:r>
            <a:r>
              <a:rPr lang="ru-RU" sz="2400" dirty="0" smtClean="0"/>
              <a:t> </a:t>
            </a:r>
            <a:r>
              <a:rPr lang="ru-RU" sz="2400" dirty="0" err="1" smtClean="0"/>
              <a:t>гечбариб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2)</a:t>
            </a:r>
            <a:r>
              <a:rPr lang="ru-RU" sz="2400" dirty="0" err="1" smtClean="0"/>
              <a:t>Илаб</a:t>
            </a:r>
            <a:r>
              <a:rPr lang="ru-RU" sz="2400" dirty="0" smtClean="0"/>
              <a:t> </a:t>
            </a:r>
            <a:r>
              <a:rPr lang="ru-RU" sz="2400" dirty="0" err="1" smtClean="0"/>
              <a:t>илала</a:t>
            </a:r>
            <a:r>
              <a:rPr lang="ru-RU" sz="2400" dirty="0" smtClean="0"/>
              <a:t> … </a:t>
            </a:r>
            <a:r>
              <a:rPr lang="ru-RU" sz="2400" dirty="0" err="1" smtClean="0"/>
              <a:t>яшавлизиб</a:t>
            </a:r>
            <a:r>
              <a:rPr lang="ru-RU" sz="2400" dirty="0" smtClean="0"/>
              <a:t> </a:t>
            </a:r>
            <a:r>
              <a:rPr lang="ru-RU" sz="2400" dirty="0" err="1" smtClean="0"/>
              <a:t>ункъли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кабииб</a:t>
            </a:r>
            <a:r>
              <a:rPr lang="ru-RU" sz="2400" dirty="0" smtClean="0"/>
              <a:t>. </a:t>
            </a:r>
            <a:r>
              <a:rPr lang="ru-RU" sz="2400" b="1" dirty="0" smtClean="0"/>
              <a:t>3)</a:t>
            </a:r>
            <a:r>
              <a:rPr lang="ru-RU" sz="2400" dirty="0" err="1" smtClean="0"/>
              <a:t>Зяг</a:t>
            </a:r>
            <a:r>
              <a:rPr lang="en-US" sz="2400" dirty="0" smtClean="0"/>
              <a:t>I</a:t>
            </a:r>
            <a:r>
              <a:rPr lang="ru-RU" sz="2400" dirty="0" err="1" smtClean="0"/>
              <a:t>ипикили</a:t>
            </a:r>
            <a:r>
              <a:rPr lang="ru-RU" sz="2400" dirty="0" smtClean="0"/>
              <a:t> г</a:t>
            </a:r>
            <a:r>
              <a:rPr lang="en-US" sz="2400" dirty="0" smtClean="0"/>
              <a:t>I</a:t>
            </a:r>
            <a:r>
              <a:rPr lang="ru-RU" sz="2400" dirty="0" err="1" smtClean="0"/>
              <a:t>ергъи</a:t>
            </a:r>
            <a:r>
              <a:rPr lang="ru-RU" sz="2400" dirty="0" smtClean="0"/>
              <a:t> </a:t>
            </a:r>
            <a:r>
              <a:rPr lang="ru-RU" sz="2400" dirty="0" err="1" smtClean="0"/>
              <a:t>Асх</a:t>
            </a:r>
            <a:r>
              <a:rPr lang="en-US" sz="2400" dirty="0" smtClean="0"/>
              <a:t>I</a:t>
            </a:r>
            <a:r>
              <a:rPr lang="ru-RU" sz="2400" dirty="0" err="1" smtClean="0"/>
              <a:t>ябли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букуси</a:t>
            </a:r>
            <a:r>
              <a:rPr lang="ru-RU" sz="2400" dirty="0" smtClean="0"/>
              <a:t> …, </a:t>
            </a:r>
            <a:r>
              <a:rPr lang="ru-RU" sz="2400" dirty="0" err="1" smtClean="0"/>
              <a:t>дебали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бишт</a:t>
            </a:r>
            <a:r>
              <a:rPr lang="en-US" sz="2400" dirty="0" smtClean="0"/>
              <a:t>I</a:t>
            </a:r>
            <a:r>
              <a:rPr lang="ru-RU" sz="2400" dirty="0" err="1" smtClean="0"/>
              <a:t>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бири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4)</a:t>
            </a:r>
            <a:r>
              <a:rPr lang="ru-RU" sz="2400" dirty="0" err="1" smtClean="0"/>
              <a:t>Дубурлантала</a:t>
            </a:r>
            <a:r>
              <a:rPr lang="ru-RU" sz="2400" dirty="0" smtClean="0"/>
              <a:t> бек</a:t>
            </a:r>
            <a:r>
              <a:rPr lang="en-US" sz="2400" dirty="0" smtClean="0"/>
              <a:t>I</a:t>
            </a:r>
            <a:r>
              <a:rPr lang="ru-RU" sz="2400" dirty="0" err="1" smtClean="0"/>
              <a:t>либиубси</a:t>
            </a:r>
            <a:r>
              <a:rPr lang="ru-RU" sz="2400" dirty="0" smtClean="0"/>
              <a:t> … </a:t>
            </a:r>
            <a:r>
              <a:rPr lang="ru-RU" sz="2400" dirty="0" err="1" smtClean="0"/>
              <a:t>диъла</a:t>
            </a:r>
            <a:r>
              <a:rPr lang="ru-RU" sz="2400" dirty="0" smtClean="0"/>
              <a:t> </a:t>
            </a:r>
            <a:r>
              <a:rPr lang="ru-RU" sz="2400" dirty="0" err="1" smtClean="0"/>
              <a:t>хинк</a:t>
            </a:r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ru-RU" sz="2400" dirty="0" err="1" smtClean="0"/>
              <a:t>саби</a:t>
            </a:r>
            <a:r>
              <a:rPr lang="ru-RU" sz="2400" dirty="0" smtClean="0"/>
              <a:t>. </a:t>
            </a:r>
            <a:r>
              <a:rPr lang="ru-RU" sz="2400" b="1" dirty="0" smtClean="0"/>
              <a:t>5)</a:t>
            </a:r>
            <a:r>
              <a:rPr lang="ru-RU" sz="2400" dirty="0" err="1" smtClean="0"/>
              <a:t>Солдатуни</a:t>
            </a:r>
            <a:r>
              <a:rPr lang="ru-RU" sz="2400" dirty="0" smtClean="0"/>
              <a:t> г</a:t>
            </a:r>
            <a:r>
              <a:rPr lang="en-US" sz="2400" dirty="0" smtClean="0"/>
              <a:t>I</a:t>
            </a:r>
            <a:r>
              <a:rPr lang="ru-RU" sz="2400" dirty="0" err="1" smtClean="0"/>
              <a:t>ергъисигъуна</a:t>
            </a:r>
            <a:r>
              <a:rPr lang="ru-RU" sz="2400" dirty="0" smtClean="0"/>
              <a:t> … </a:t>
            </a:r>
            <a:r>
              <a:rPr lang="ru-RU" sz="2400" dirty="0" err="1" smtClean="0"/>
              <a:t>барес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en-US" sz="2400" dirty="0" smtClean="0"/>
              <a:t>I</a:t>
            </a:r>
            <a:r>
              <a:rPr lang="ru-RU" sz="2400" dirty="0" err="1" smtClean="0"/>
              <a:t>ядурбик</a:t>
            </a:r>
            <a:r>
              <a:rPr lang="en-US" sz="2400" dirty="0" smtClean="0"/>
              <a:t>I</a:t>
            </a:r>
            <a:r>
              <a:rPr lang="ru-RU" sz="2400" dirty="0" err="1" smtClean="0"/>
              <a:t>улри</a:t>
            </a:r>
            <a:r>
              <a:rPr lang="ru-RU" sz="2400" dirty="0" smtClean="0"/>
              <a:t>. </a:t>
            </a:r>
            <a:r>
              <a:rPr lang="ru-RU" sz="2400" b="1" dirty="0" smtClean="0"/>
              <a:t>6)</a:t>
            </a:r>
            <a:r>
              <a:rPr lang="ru-RU" sz="2400" dirty="0" smtClean="0"/>
              <a:t>Ил </a:t>
            </a:r>
            <a:r>
              <a:rPr lang="ru-RU" sz="2400" dirty="0" err="1" smtClean="0"/>
              <a:t>гьак</a:t>
            </a:r>
            <a:r>
              <a:rPr lang="en-US" sz="2400" dirty="0" smtClean="0"/>
              <a:t>I</a:t>
            </a:r>
            <a:r>
              <a:rPr lang="ru-RU" sz="2400" dirty="0" smtClean="0"/>
              <a:t>лис </a:t>
            </a:r>
            <a:r>
              <a:rPr lang="ru-RU" sz="2400" dirty="0" err="1" smtClean="0"/>
              <a:t>душнайс</a:t>
            </a:r>
            <a:r>
              <a:rPr lang="ru-RU" sz="2400" dirty="0" smtClean="0"/>
              <a:t> </a:t>
            </a:r>
            <a:r>
              <a:rPr lang="ru-RU" sz="2400" dirty="0" err="1" smtClean="0"/>
              <a:t>нушачил</a:t>
            </a:r>
            <a:r>
              <a:rPr lang="ru-RU" sz="2400" dirty="0" smtClean="0"/>
              <a:t> </a:t>
            </a:r>
            <a:r>
              <a:rPr lang="ru-RU" sz="2400" dirty="0" err="1" smtClean="0"/>
              <a:t>гьат</a:t>
            </a:r>
            <a:r>
              <a:rPr lang="en-US" sz="2400" dirty="0" smtClean="0"/>
              <a:t>I</a:t>
            </a:r>
            <a:r>
              <a:rPr lang="ru-RU" sz="2400" dirty="0" smtClean="0"/>
              <a:t>и … </a:t>
            </a:r>
            <a:r>
              <a:rPr lang="ru-RU" sz="2400" dirty="0" err="1" smtClean="0"/>
              <a:t>барес</a:t>
            </a:r>
            <a:r>
              <a:rPr lang="ru-RU" sz="2400" dirty="0" smtClean="0"/>
              <a:t> </a:t>
            </a:r>
            <a:r>
              <a:rPr lang="ru-RU" sz="2400" dirty="0" err="1" smtClean="0"/>
              <a:t>дигули</a:t>
            </a:r>
            <a:r>
              <a:rPr lang="ru-RU" sz="2400" dirty="0" smtClean="0"/>
              <a:t> ах</a:t>
            </a:r>
            <a:r>
              <a:rPr lang="en-US" sz="2400" dirty="0" smtClean="0"/>
              <a:t>I</a:t>
            </a:r>
            <a:r>
              <a:rPr lang="ru-RU" sz="2400" dirty="0" err="1" smtClean="0"/>
              <a:t>енри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Г</a:t>
            </a:r>
            <a:r>
              <a:rPr lang="en-US" sz="2400" b="1" dirty="0" smtClean="0"/>
              <a:t>I</a:t>
            </a:r>
            <a:r>
              <a:rPr lang="ru-RU" sz="2400" b="1" dirty="0" err="1" smtClean="0"/>
              <a:t>яг</a:t>
            </a:r>
            <a:r>
              <a:rPr lang="en-US" sz="2400" b="1" dirty="0" smtClean="0"/>
              <a:t>I</a:t>
            </a:r>
            <a:r>
              <a:rPr lang="ru-RU" sz="2400" b="1" dirty="0" smtClean="0"/>
              <a:t>нити </a:t>
            </a:r>
            <a:r>
              <a:rPr lang="ru-RU" sz="2400" b="1" dirty="0" err="1" smtClean="0"/>
              <a:t>дугьби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err="1" smtClean="0"/>
              <a:t>хъалибарг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дергъ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кулпет</a:t>
            </a:r>
            <a:r>
              <a:rPr lang="ru-RU" sz="2400" dirty="0" smtClean="0"/>
              <a:t>, </a:t>
            </a:r>
            <a:r>
              <a:rPr lang="ru-RU" sz="2400" dirty="0" err="1" smtClean="0"/>
              <a:t>беркала</a:t>
            </a:r>
            <a:r>
              <a:rPr lang="ru-RU" sz="2400" dirty="0" smtClean="0"/>
              <a:t>, </a:t>
            </a:r>
            <a:r>
              <a:rPr lang="ru-RU" sz="2400" dirty="0" err="1" smtClean="0"/>
              <a:t>дяв</a:t>
            </a:r>
            <a:r>
              <a:rPr lang="ru-RU" sz="2400" dirty="0" smtClean="0"/>
              <a:t>, </a:t>
            </a:r>
            <a:r>
              <a:rPr lang="ru-RU" sz="2400" dirty="0" err="1" smtClean="0"/>
              <a:t>хурег</a:t>
            </a:r>
            <a:r>
              <a:rPr lang="ru-RU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71435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7030A0"/>
                </a:solidFill>
              </a:rPr>
              <a:t>Синонимти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дак</a:t>
            </a:r>
            <a:r>
              <a:rPr lang="en-US" sz="2400" b="1" dirty="0" smtClean="0">
                <a:solidFill>
                  <a:srgbClr val="7030A0"/>
                </a:solidFill>
              </a:rPr>
              <a:t>I</a:t>
            </a:r>
            <a:r>
              <a:rPr lang="ru-RU" sz="2400" b="1" dirty="0" smtClean="0">
                <a:solidFill>
                  <a:srgbClr val="7030A0"/>
                </a:solidFill>
              </a:rPr>
              <a:t>если, </a:t>
            </a:r>
            <a:r>
              <a:rPr lang="ru-RU" sz="2400" b="1" dirty="0" err="1" smtClean="0">
                <a:solidFill>
                  <a:srgbClr val="7030A0"/>
                </a:solidFill>
              </a:rPr>
              <a:t>урдатурти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дугьби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кадатирая</a:t>
            </a:r>
            <a:r>
              <a:rPr lang="ru-RU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2597-10ccbf290fe61b20.jpg"/>
          <p:cNvPicPr>
            <a:picLocks noChangeAspect="1"/>
          </p:cNvPicPr>
          <p:nvPr/>
        </p:nvPicPr>
        <p:blipFill>
          <a:blip r:embed="rId2" cstate="print"/>
          <a:srcRect l="1562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000108"/>
            <a:ext cx="79208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1)</a:t>
            </a:r>
            <a:r>
              <a:rPr lang="ru-RU" sz="2800" dirty="0" smtClean="0"/>
              <a:t>Х</a:t>
            </a:r>
            <a:r>
              <a:rPr lang="en-US" sz="2800" dirty="0" smtClean="0"/>
              <a:t>I</a:t>
            </a:r>
            <a:r>
              <a:rPr lang="ru-RU" sz="2800" dirty="0" err="1" smtClean="0"/>
              <a:t>ябибли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сунела</a:t>
            </a:r>
            <a:r>
              <a:rPr lang="ru-RU" sz="2800" dirty="0" smtClean="0"/>
              <a:t>  </a:t>
            </a:r>
            <a:r>
              <a:rPr lang="ru-RU" sz="2800" u="sng" dirty="0" err="1" smtClean="0">
                <a:solidFill>
                  <a:srgbClr val="FF0066"/>
                </a:solidFill>
              </a:rPr>
              <a:t>хъалибарг</a:t>
            </a:r>
            <a:r>
              <a:rPr lang="ru-RU" sz="2800" dirty="0" smtClean="0"/>
              <a:t> </a:t>
            </a:r>
            <a:r>
              <a:rPr lang="ru-RU" sz="2800" dirty="0" err="1" smtClean="0"/>
              <a:t>диркьаличи</a:t>
            </a:r>
            <a:r>
              <a:rPr lang="ru-RU" sz="2800" dirty="0" smtClean="0"/>
              <a:t> </a:t>
            </a:r>
            <a:r>
              <a:rPr lang="ru-RU" sz="2800" dirty="0" err="1" smtClean="0"/>
              <a:t>гечбариб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/>
              <a:t>2)</a:t>
            </a:r>
            <a:r>
              <a:rPr lang="ru-RU" sz="2800" dirty="0" err="1" smtClean="0"/>
              <a:t>Илаб</a:t>
            </a:r>
            <a:r>
              <a:rPr lang="ru-RU" sz="2800" dirty="0" smtClean="0"/>
              <a:t> </a:t>
            </a:r>
            <a:r>
              <a:rPr lang="ru-RU" sz="2800" dirty="0" err="1" smtClean="0"/>
              <a:t>илала</a:t>
            </a:r>
            <a:r>
              <a:rPr lang="ru-RU" sz="2800" dirty="0" smtClean="0"/>
              <a:t> </a:t>
            </a:r>
            <a:r>
              <a:rPr lang="ru-RU" sz="2800" u="sng" dirty="0" err="1" smtClean="0">
                <a:solidFill>
                  <a:srgbClr val="FF0066"/>
                </a:solidFill>
              </a:rPr>
              <a:t>кулпет</a:t>
            </a:r>
            <a:r>
              <a:rPr lang="ru-RU" sz="2800" dirty="0" smtClean="0"/>
              <a:t> </a:t>
            </a:r>
            <a:r>
              <a:rPr lang="ru-RU" sz="2800" dirty="0" err="1" smtClean="0"/>
              <a:t>яшавлизиб</a:t>
            </a:r>
            <a:r>
              <a:rPr lang="ru-RU" sz="2800" dirty="0" smtClean="0"/>
              <a:t> </a:t>
            </a:r>
            <a:r>
              <a:rPr lang="ru-RU" sz="2800" dirty="0" err="1" smtClean="0"/>
              <a:t>ункъли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кабииб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/>
              <a:t>3)</a:t>
            </a:r>
            <a:r>
              <a:rPr lang="ru-RU" sz="2800" dirty="0" err="1" smtClean="0"/>
              <a:t>Зяг</a:t>
            </a:r>
            <a:r>
              <a:rPr lang="en-US" sz="2800" dirty="0" smtClean="0"/>
              <a:t>I</a:t>
            </a:r>
            <a:r>
              <a:rPr lang="ru-RU" sz="2800" dirty="0" err="1" smtClean="0"/>
              <a:t>ипикили</a:t>
            </a:r>
            <a:r>
              <a:rPr lang="ru-RU" sz="2800" dirty="0" smtClean="0"/>
              <a:t> г</a:t>
            </a:r>
            <a:r>
              <a:rPr lang="en-US" sz="2800" dirty="0" smtClean="0"/>
              <a:t>I</a:t>
            </a:r>
            <a:r>
              <a:rPr lang="ru-RU" sz="2800" dirty="0" err="1" smtClean="0"/>
              <a:t>ергъи</a:t>
            </a:r>
            <a:r>
              <a:rPr lang="ru-RU" sz="2800" dirty="0" smtClean="0"/>
              <a:t> </a:t>
            </a:r>
            <a:r>
              <a:rPr lang="ru-RU" sz="2800" dirty="0" err="1" smtClean="0"/>
              <a:t>Асх</a:t>
            </a:r>
            <a:r>
              <a:rPr lang="en-US" sz="2800" dirty="0" smtClean="0"/>
              <a:t>I</a:t>
            </a:r>
            <a:r>
              <a:rPr lang="ru-RU" sz="2800" dirty="0" err="1" smtClean="0"/>
              <a:t>ябли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букуси</a:t>
            </a:r>
            <a:r>
              <a:rPr lang="ru-RU" sz="2800" dirty="0" smtClean="0"/>
              <a:t> </a:t>
            </a:r>
            <a:r>
              <a:rPr lang="ru-RU" sz="2800" u="sng" dirty="0" err="1" smtClean="0">
                <a:solidFill>
                  <a:srgbClr val="FF0066"/>
                </a:solidFill>
              </a:rPr>
              <a:t>беркала</a:t>
            </a:r>
            <a:r>
              <a:rPr lang="ru-RU" sz="2800" dirty="0" smtClean="0"/>
              <a:t>, </a:t>
            </a:r>
            <a:r>
              <a:rPr lang="ru-RU" sz="2800" dirty="0" err="1" smtClean="0"/>
              <a:t>дебали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бишт</a:t>
            </a:r>
            <a:r>
              <a:rPr lang="en-US" sz="2800" dirty="0" smtClean="0"/>
              <a:t>I</a:t>
            </a:r>
            <a:r>
              <a:rPr lang="ru-RU" sz="2800" dirty="0" err="1" smtClean="0"/>
              <a:t>аси</a:t>
            </a:r>
            <a:r>
              <a:rPr lang="ru-RU" sz="2800" dirty="0" smtClean="0"/>
              <a:t> </a:t>
            </a:r>
            <a:r>
              <a:rPr lang="ru-RU" sz="2800" dirty="0" err="1" smtClean="0"/>
              <a:t>бири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4)</a:t>
            </a:r>
            <a:r>
              <a:rPr lang="ru-RU" sz="2800" dirty="0" err="1" smtClean="0"/>
              <a:t>Дубурлантала</a:t>
            </a:r>
            <a:r>
              <a:rPr lang="ru-RU" sz="2800" dirty="0" smtClean="0"/>
              <a:t> бек</a:t>
            </a:r>
            <a:r>
              <a:rPr lang="en-US" sz="2800" dirty="0" smtClean="0"/>
              <a:t>I</a:t>
            </a:r>
            <a:r>
              <a:rPr lang="ru-RU" sz="2800" dirty="0" err="1" smtClean="0"/>
              <a:t>либиубси</a:t>
            </a:r>
            <a:r>
              <a:rPr lang="ru-RU" sz="2800" dirty="0" smtClean="0"/>
              <a:t> </a:t>
            </a:r>
            <a:r>
              <a:rPr lang="ru-RU" sz="2800" u="sng" dirty="0" err="1" smtClean="0">
                <a:solidFill>
                  <a:srgbClr val="FF0066"/>
                </a:solidFill>
              </a:rPr>
              <a:t>хурег</a:t>
            </a:r>
            <a:r>
              <a:rPr lang="ru-RU" sz="2800" dirty="0" smtClean="0"/>
              <a:t> </a:t>
            </a:r>
            <a:r>
              <a:rPr lang="ru-RU" sz="2800" dirty="0" err="1" smtClean="0"/>
              <a:t>диъла</a:t>
            </a:r>
            <a:r>
              <a:rPr lang="ru-RU" sz="2800" dirty="0" smtClean="0"/>
              <a:t> </a:t>
            </a:r>
            <a:r>
              <a:rPr lang="ru-RU" sz="2800" dirty="0" err="1" smtClean="0"/>
              <a:t>хинк</a:t>
            </a:r>
            <a:r>
              <a:rPr lang="en-US" sz="2800" dirty="0" smtClean="0"/>
              <a:t>I</a:t>
            </a:r>
            <a:r>
              <a:rPr lang="ru-RU" sz="2800" dirty="0" smtClean="0"/>
              <a:t> </a:t>
            </a:r>
            <a:r>
              <a:rPr lang="ru-RU" sz="2800" dirty="0" err="1" smtClean="0"/>
              <a:t>саби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/>
              <a:t>5)</a:t>
            </a:r>
            <a:r>
              <a:rPr lang="ru-RU" sz="2800" dirty="0" err="1" smtClean="0"/>
              <a:t>Солдатуни</a:t>
            </a:r>
            <a:r>
              <a:rPr lang="ru-RU" sz="2800" dirty="0" smtClean="0"/>
              <a:t> г</a:t>
            </a:r>
            <a:r>
              <a:rPr lang="en-US" sz="2800" dirty="0" smtClean="0"/>
              <a:t>I</a:t>
            </a:r>
            <a:r>
              <a:rPr lang="ru-RU" sz="2800" dirty="0" err="1" smtClean="0"/>
              <a:t>ергъисигъуна</a:t>
            </a:r>
            <a:r>
              <a:rPr lang="ru-RU" sz="2800" dirty="0" smtClean="0"/>
              <a:t> </a:t>
            </a:r>
            <a:r>
              <a:rPr lang="ru-RU" sz="2800" u="sng" dirty="0" err="1" smtClean="0">
                <a:solidFill>
                  <a:srgbClr val="FF0066"/>
                </a:solidFill>
              </a:rPr>
              <a:t>дергъ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барес</a:t>
            </a:r>
            <a:r>
              <a:rPr lang="ru-RU" sz="2800" dirty="0" smtClean="0"/>
              <a:t> </a:t>
            </a:r>
            <a:r>
              <a:rPr lang="ru-RU" sz="2800" dirty="0" err="1" smtClean="0"/>
              <a:t>х</a:t>
            </a:r>
            <a:r>
              <a:rPr lang="en-US" sz="2800" dirty="0" smtClean="0"/>
              <a:t>I</a:t>
            </a:r>
            <a:r>
              <a:rPr lang="ru-RU" sz="2800" dirty="0" err="1" smtClean="0"/>
              <a:t>ядурбик</a:t>
            </a:r>
            <a:r>
              <a:rPr lang="en-US" sz="2800" dirty="0" smtClean="0"/>
              <a:t>I</a:t>
            </a:r>
            <a:r>
              <a:rPr lang="ru-RU" sz="2800" dirty="0" err="1" smtClean="0"/>
              <a:t>улри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/>
              <a:t>6)</a:t>
            </a:r>
            <a:r>
              <a:rPr lang="ru-RU" sz="2800" dirty="0" smtClean="0"/>
              <a:t>Ил </a:t>
            </a:r>
            <a:r>
              <a:rPr lang="ru-RU" sz="2800" dirty="0" err="1" smtClean="0"/>
              <a:t>гьак</a:t>
            </a:r>
            <a:r>
              <a:rPr lang="en-US" sz="2800" dirty="0" smtClean="0"/>
              <a:t>I</a:t>
            </a:r>
            <a:r>
              <a:rPr lang="ru-RU" sz="2800" dirty="0" smtClean="0"/>
              <a:t>лис </a:t>
            </a:r>
            <a:r>
              <a:rPr lang="ru-RU" sz="2800" dirty="0" err="1" smtClean="0"/>
              <a:t>душнайс</a:t>
            </a:r>
            <a:r>
              <a:rPr lang="ru-RU" sz="2800" dirty="0" smtClean="0"/>
              <a:t> </a:t>
            </a:r>
            <a:r>
              <a:rPr lang="ru-RU" sz="2800" dirty="0" err="1" smtClean="0"/>
              <a:t>нушачил</a:t>
            </a:r>
            <a:r>
              <a:rPr lang="ru-RU" sz="2800" dirty="0" smtClean="0"/>
              <a:t> </a:t>
            </a:r>
            <a:r>
              <a:rPr lang="ru-RU" sz="2800" dirty="0" err="1" smtClean="0"/>
              <a:t>гьат</a:t>
            </a:r>
            <a:r>
              <a:rPr lang="en-US" sz="2800" dirty="0" smtClean="0"/>
              <a:t>I</a:t>
            </a:r>
            <a:r>
              <a:rPr lang="ru-RU" sz="2800" dirty="0" smtClean="0"/>
              <a:t>и </a:t>
            </a:r>
            <a:r>
              <a:rPr lang="ru-RU" sz="2800" u="sng" dirty="0" err="1" smtClean="0">
                <a:solidFill>
                  <a:srgbClr val="FF0066"/>
                </a:solidFill>
              </a:rPr>
              <a:t>дяв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барес</a:t>
            </a:r>
            <a:r>
              <a:rPr lang="ru-RU" sz="2800" dirty="0" smtClean="0"/>
              <a:t> </a:t>
            </a:r>
            <a:r>
              <a:rPr lang="ru-RU" sz="2800" dirty="0" err="1" smtClean="0"/>
              <a:t>дигули</a:t>
            </a:r>
            <a:r>
              <a:rPr lang="ru-RU" sz="2800" dirty="0" smtClean="0"/>
              <a:t> ах</a:t>
            </a:r>
            <a:r>
              <a:rPr lang="en-US" sz="2800" dirty="0" smtClean="0"/>
              <a:t>I</a:t>
            </a:r>
            <a:r>
              <a:rPr lang="ru-RU" sz="2800" dirty="0" err="1" smtClean="0"/>
              <a:t>енри</a:t>
            </a:r>
            <a:r>
              <a:rPr lang="ru-RU" sz="2800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shka_na_fone_neba_1920x1200.jpg"/>
          <p:cNvPicPr>
            <a:picLocks noChangeAspect="1"/>
          </p:cNvPicPr>
          <p:nvPr/>
        </p:nvPicPr>
        <p:blipFill>
          <a:blip r:embed="rId2" cstate="print"/>
          <a:srcRect l="12411" t="4742" r="82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Lesso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715304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000364" y="1857364"/>
            <a:ext cx="3357586" cy="30003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643182"/>
            <a:ext cx="307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ДАРГАЛА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ЛУГЪАТУНИ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932908">
            <a:off x="1385552" y="2268118"/>
            <a:ext cx="189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АХЪУШАЛА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 rot="2703357">
            <a:off x="1972889" y="156438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ХАЙДАКЬЛА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3143248"/>
            <a:ext cx="181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ЛАВАШАЛА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 rot="3926948">
            <a:off x="2759823" y="96305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</a:t>
            </a:r>
            <a:r>
              <a:rPr lang="en-US" sz="2400" dirty="0" smtClean="0"/>
              <a:t>I</a:t>
            </a:r>
            <a:r>
              <a:rPr lang="ru-RU" sz="2400" dirty="0" smtClean="0"/>
              <a:t>УДХЪУРЛА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 rot="20318399">
            <a:off x="1532717" y="40435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МУИРАЛА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3949439" y="818708"/>
            <a:ext cx="152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СИРХ</a:t>
            </a:r>
            <a:r>
              <a:rPr lang="en-US" sz="2400" dirty="0" smtClean="0"/>
              <a:t>I</a:t>
            </a:r>
            <a:r>
              <a:rPr lang="ru-RU" sz="2400" dirty="0" smtClean="0"/>
              <a:t>ЯЛА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 rot="17668627">
            <a:off x="4882052" y="982540"/>
            <a:ext cx="167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КЪАДАРЛА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 rot="20567838">
            <a:off x="6228238" y="2288006"/>
            <a:ext cx="181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ИЦ</a:t>
            </a:r>
            <a:r>
              <a:rPr lang="en-US" sz="2400" dirty="0" smtClean="0"/>
              <a:t>I</a:t>
            </a:r>
            <a:r>
              <a:rPr lang="ru-RU" sz="2400" dirty="0" smtClean="0"/>
              <a:t>АРИЛА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 rot="19372999">
            <a:off x="5663256" y="1450952"/>
            <a:ext cx="188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МЕМУХ1ЕЛА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314324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ГУБДЕНИЛА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 rot="1309107">
            <a:off x="6169288" y="399309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ЦЕЛЕБК</a:t>
            </a:r>
            <a:r>
              <a:rPr lang="en-US" sz="2400" dirty="0" smtClean="0"/>
              <a:t>I</a:t>
            </a:r>
            <a:r>
              <a:rPr lang="ru-RU" sz="2400" dirty="0" smtClean="0"/>
              <a:t>АЛА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 rot="19087850">
            <a:off x="2038634" y="4768390"/>
            <a:ext cx="171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ЧИРАГЪЛА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 rot="17531166">
            <a:off x="2868022" y="5304786"/>
            <a:ext cx="157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КУБАЧИЛА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02701" y="541274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УРХЪИЛА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2537077">
            <a:off x="5637018" y="4758034"/>
            <a:ext cx="179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ДЕЙБУК</a:t>
            </a:r>
            <a:r>
              <a:rPr lang="en-US" sz="2400" dirty="0" smtClean="0"/>
              <a:t>I</a:t>
            </a:r>
            <a:r>
              <a:rPr lang="ru-RU" sz="2400" dirty="0" smtClean="0"/>
              <a:t>ЛА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 rot="14612531">
            <a:off x="4867374" y="5334568"/>
            <a:ext cx="163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</a:t>
            </a:r>
            <a:r>
              <a:rPr lang="en-US" sz="2400" dirty="0" smtClean="0"/>
              <a:t>I</a:t>
            </a:r>
            <a:r>
              <a:rPr lang="ru-RU" sz="2400" dirty="0" smtClean="0"/>
              <a:t>ЯШТ</a:t>
            </a:r>
            <a:r>
              <a:rPr lang="en-US" sz="2400" dirty="0" smtClean="0"/>
              <a:t>I</a:t>
            </a:r>
            <a:r>
              <a:rPr lang="ru-RU" sz="2400" dirty="0" smtClean="0"/>
              <a:t>ИЛА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772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934" y="2071678"/>
            <a:ext cx="4143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Иш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галгаличи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к</a:t>
            </a:r>
            <a:r>
              <a:rPr lang="en-US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ап</a:t>
            </a:r>
            <a:r>
              <a:rPr lang="en-US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ри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даршес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ва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гьар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к</a:t>
            </a:r>
            <a:r>
              <a:rPr lang="en-US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ап</a:t>
            </a:r>
            <a:r>
              <a:rPr lang="en-US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иличи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дарганти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х</a:t>
            </a:r>
            <a:r>
              <a:rPr lang="en-US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ербирути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шимала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уми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делк</a:t>
            </a:r>
            <a:r>
              <a:rPr lang="en-US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ес</a:t>
            </a:r>
            <a:r>
              <a:rPr lang="ru-RU" sz="3200" b="1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285992"/>
            <a:ext cx="35719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Х</a:t>
            </a:r>
            <a:r>
              <a:rPr lang="en-US" b="1" dirty="0" smtClean="0"/>
              <a:t>I</a:t>
            </a:r>
            <a:r>
              <a:rPr lang="ru-RU" b="1" dirty="0" err="1" smtClean="0"/>
              <a:t>янчи</a:t>
            </a:r>
            <a:r>
              <a:rPr lang="ru-RU" b="1" dirty="0" smtClean="0"/>
              <a:t> 246. Литературный </a:t>
            </a:r>
            <a:r>
              <a:rPr lang="ru-RU" b="1" dirty="0" err="1" smtClean="0"/>
              <a:t>мезличи</a:t>
            </a:r>
            <a:r>
              <a:rPr lang="ru-RU" b="1" dirty="0" smtClean="0"/>
              <a:t> </a:t>
            </a:r>
            <a:r>
              <a:rPr lang="ru-RU" b="1" dirty="0" err="1" smtClean="0"/>
              <a:t>шурдатирая</a:t>
            </a:r>
            <a:r>
              <a:rPr lang="ru-RU" b="1" dirty="0" smtClean="0"/>
              <a:t>. Х</a:t>
            </a:r>
            <a:r>
              <a:rPr lang="en-US" b="1" dirty="0" smtClean="0"/>
              <a:t>I</a:t>
            </a:r>
            <a:r>
              <a:rPr lang="ru-RU" b="1" dirty="0" err="1" smtClean="0"/>
              <a:t>еръая</a:t>
            </a:r>
            <a:r>
              <a:rPr lang="ru-RU" b="1" dirty="0" smtClean="0"/>
              <a:t>, </a:t>
            </a:r>
            <a:r>
              <a:rPr lang="ru-RU" b="1" dirty="0" err="1" smtClean="0"/>
              <a:t>сегъуна</a:t>
            </a:r>
            <a:r>
              <a:rPr lang="ru-RU" b="1" dirty="0" smtClean="0"/>
              <a:t> </a:t>
            </a:r>
            <a:r>
              <a:rPr lang="ru-RU" b="1" dirty="0" err="1" smtClean="0"/>
              <a:t>барсдеш</a:t>
            </a:r>
            <a:r>
              <a:rPr lang="ru-RU" b="1" dirty="0" smtClean="0"/>
              <a:t> </a:t>
            </a:r>
            <a:r>
              <a:rPr lang="ru-RU" b="1" dirty="0" err="1" smtClean="0"/>
              <a:t>алк</a:t>
            </a:r>
            <a:r>
              <a:rPr lang="en-US" b="1" dirty="0" smtClean="0"/>
              <a:t>I</a:t>
            </a:r>
            <a:r>
              <a:rPr lang="ru-RU" b="1" dirty="0" err="1" smtClean="0"/>
              <a:t>улил</a:t>
            </a:r>
            <a:r>
              <a:rPr lang="ru-RU" b="1" dirty="0" smtClean="0"/>
              <a:t>.</a:t>
            </a:r>
          </a:p>
          <a:p>
            <a:r>
              <a:rPr lang="ru-RU" sz="2000" dirty="0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акьли</a:t>
            </a:r>
            <a:r>
              <a:rPr lang="ru-RU" sz="2000" dirty="0" smtClean="0"/>
              <a:t> г</a:t>
            </a:r>
            <a:r>
              <a:rPr lang="en-US" sz="2000" dirty="0" smtClean="0"/>
              <a:t>I</a:t>
            </a:r>
            <a:r>
              <a:rPr lang="ru-RU" sz="2000" dirty="0" err="1" smtClean="0"/>
              <a:t>ях</a:t>
            </a:r>
            <a:r>
              <a:rPr lang="en-US" sz="2000" dirty="0" smtClean="0"/>
              <a:t>I</a:t>
            </a:r>
            <a:r>
              <a:rPr lang="ru-RU" sz="2000" dirty="0" smtClean="0"/>
              <a:t>на </a:t>
            </a:r>
            <a:r>
              <a:rPr lang="ru-RU" sz="2000" dirty="0" err="1" smtClean="0"/>
              <a:t>гьвабзала</a:t>
            </a:r>
            <a:endParaRPr lang="ru-RU" sz="2000" dirty="0" smtClean="0"/>
          </a:p>
          <a:p>
            <a:r>
              <a:rPr lang="ru-RU" sz="2000" dirty="0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вябразир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вяб</a:t>
            </a:r>
            <a:r>
              <a:rPr lang="ru-RU" sz="2000" dirty="0" smtClean="0"/>
              <a:t> </a:t>
            </a:r>
            <a:r>
              <a:rPr lang="ru-RU" sz="2000" dirty="0" err="1" smtClean="0"/>
              <a:t>ахъдирар</a:t>
            </a:r>
            <a:endParaRPr lang="ru-RU" sz="2000" dirty="0" smtClean="0"/>
          </a:p>
          <a:p>
            <a:r>
              <a:rPr lang="ru-RU" sz="2000" dirty="0" err="1" smtClean="0"/>
              <a:t>Шивухъун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багьадулла</a:t>
            </a:r>
            <a:endParaRPr lang="ru-RU" sz="2000" dirty="0" smtClean="0"/>
          </a:p>
          <a:p>
            <a:r>
              <a:rPr lang="ru-RU" sz="2000" dirty="0" err="1" smtClean="0"/>
              <a:t>Гьва</a:t>
            </a:r>
            <a:r>
              <a:rPr lang="ru-RU" sz="2000" dirty="0" smtClean="0"/>
              <a:t> </a:t>
            </a:r>
            <a:r>
              <a:rPr lang="ru-RU" sz="2000" dirty="0" err="1" smtClean="0"/>
              <a:t>дублис</a:t>
            </a:r>
            <a:r>
              <a:rPr lang="ru-RU" sz="2000" dirty="0" smtClean="0"/>
              <a:t> </a:t>
            </a:r>
            <a:r>
              <a:rPr lang="ru-RU" sz="2000" dirty="0" err="1" smtClean="0"/>
              <a:t>ц</a:t>
            </a:r>
            <a:r>
              <a:rPr lang="en-US" sz="2000" dirty="0" smtClean="0"/>
              <a:t>I</a:t>
            </a:r>
            <a:r>
              <a:rPr lang="ru-RU" sz="2000" dirty="0" err="1" smtClean="0"/>
              <a:t>илда</a:t>
            </a:r>
            <a:r>
              <a:rPr lang="ru-RU" sz="2000" dirty="0" smtClean="0"/>
              <a:t> </a:t>
            </a:r>
            <a:r>
              <a:rPr lang="ru-RU" sz="2000" dirty="0" err="1" smtClean="0"/>
              <a:t>дирар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Ца</a:t>
            </a:r>
            <a:r>
              <a:rPr lang="ru-RU" sz="2000" dirty="0" smtClean="0"/>
              <a:t> </a:t>
            </a:r>
            <a:r>
              <a:rPr lang="ru-RU" sz="2000" dirty="0" err="1" smtClean="0"/>
              <a:t>ккулала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квайзиратт</a:t>
            </a:r>
            <a:endParaRPr lang="ru-RU" sz="2000" dirty="0" smtClean="0"/>
          </a:p>
          <a:p>
            <a:r>
              <a:rPr lang="ru-RU" sz="2000" dirty="0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ябал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барха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вя</a:t>
            </a:r>
            <a:r>
              <a:rPr lang="ru-RU" sz="2000" dirty="0" smtClean="0"/>
              <a:t> </a:t>
            </a:r>
            <a:r>
              <a:rPr lang="ru-RU" sz="2000" dirty="0" err="1" smtClean="0"/>
              <a:t>дирхъян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Ца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инт</a:t>
            </a:r>
            <a:r>
              <a:rPr lang="en-US" sz="2000" dirty="0" smtClean="0"/>
              <a:t>I</a:t>
            </a:r>
            <a:r>
              <a:rPr lang="ru-RU" sz="2000" dirty="0" smtClean="0"/>
              <a:t>ала </a:t>
            </a:r>
            <a:r>
              <a:rPr lang="ru-RU" sz="2000" dirty="0" err="1" smtClean="0"/>
              <a:t>баркклератт</a:t>
            </a:r>
            <a:endParaRPr lang="ru-RU" sz="2000" dirty="0" smtClean="0"/>
          </a:p>
          <a:p>
            <a:r>
              <a:rPr lang="ru-RU" sz="2000" dirty="0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ябдарш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барха</a:t>
            </a:r>
            <a:r>
              <a:rPr lang="ru-RU" sz="2000" dirty="0" smtClean="0"/>
              <a:t> </a:t>
            </a:r>
            <a:r>
              <a:rPr lang="ru-RU" sz="2000" dirty="0" err="1" smtClean="0"/>
              <a:t>ц</a:t>
            </a:r>
            <a:r>
              <a:rPr lang="en-US" sz="2000" dirty="0" smtClean="0"/>
              <a:t>I</a:t>
            </a:r>
            <a:r>
              <a:rPr lang="ru-RU" sz="2000" dirty="0" err="1" smtClean="0"/>
              <a:t>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айхъан</a:t>
            </a:r>
            <a:r>
              <a:rPr lang="ru-RU" sz="2000" dirty="0" smtClean="0"/>
              <a:t>.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Халкьла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далай</a:t>
            </a:r>
            <a:r>
              <a:rPr lang="ru-RU" sz="2000" i="1" dirty="0" smtClean="0"/>
              <a:t>)</a:t>
            </a:r>
            <a:endParaRPr lang="ru-RU" sz="2000" dirty="0" smtClean="0"/>
          </a:p>
        </p:txBody>
      </p:sp>
      <p:sp>
        <p:nvSpPr>
          <p:cNvPr id="7" name="Лента лицом вверх 6"/>
          <p:cNvSpPr/>
          <p:nvPr/>
        </p:nvSpPr>
        <p:spPr>
          <a:xfrm>
            <a:off x="2071670" y="214290"/>
            <a:ext cx="4214842" cy="1785950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1802" y="57148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Хъули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янчи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572132" y="1928802"/>
            <a:ext cx="3286148" cy="2286016"/>
          </a:xfrm>
          <a:prstGeom prst="cloudCallout">
            <a:avLst>
              <a:gd name="adj1" fmla="val 46296"/>
              <a:gd name="adj2" fmla="val 57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29322" y="2428868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«</a:t>
            </a:r>
            <a:r>
              <a:rPr lang="ru-RU" b="1" dirty="0" err="1" smtClean="0"/>
              <a:t>Замана</a:t>
            </a:r>
            <a:r>
              <a:rPr lang="ru-RU" b="1" dirty="0" smtClean="0"/>
              <a:t>» </a:t>
            </a:r>
            <a:r>
              <a:rPr lang="ru-RU" b="1" dirty="0" err="1" smtClean="0"/>
              <a:t>газетализибад</a:t>
            </a:r>
            <a:r>
              <a:rPr lang="ru-RU" b="1" dirty="0" smtClean="0"/>
              <a:t> </a:t>
            </a:r>
            <a:r>
              <a:rPr lang="ru-RU" b="1" dirty="0" err="1" smtClean="0"/>
              <a:t>касили</a:t>
            </a:r>
            <a:r>
              <a:rPr lang="ru-RU" b="1" dirty="0" smtClean="0"/>
              <a:t> </a:t>
            </a:r>
            <a:r>
              <a:rPr lang="ru-RU" b="1" dirty="0" err="1" smtClean="0"/>
              <a:t>ца</a:t>
            </a:r>
            <a:r>
              <a:rPr lang="ru-RU" b="1" dirty="0" smtClean="0"/>
              <a:t> текст </a:t>
            </a:r>
            <a:r>
              <a:rPr lang="ru-RU" b="1" dirty="0" err="1" smtClean="0"/>
              <a:t>шурбатирая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en-US" b="1" dirty="0" smtClean="0"/>
              <a:t>I</a:t>
            </a:r>
            <a:r>
              <a:rPr lang="ru-RU" b="1" dirty="0" err="1" smtClean="0"/>
              <a:t>ушала</a:t>
            </a:r>
            <a:r>
              <a:rPr lang="ru-RU" b="1" dirty="0" smtClean="0"/>
              <a:t> </a:t>
            </a:r>
            <a:r>
              <a:rPr lang="ru-RU" b="1" dirty="0" err="1" smtClean="0"/>
              <a:t>лугъатличил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3786182" y="4071942"/>
            <a:ext cx="3500462" cy="2071702"/>
          </a:xfrm>
          <a:prstGeom prst="cloudCallout">
            <a:avLst>
              <a:gd name="adj1" fmla="val 39248"/>
              <a:gd name="adj2" fmla="val 735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14810" y="450057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Литературный </a:t>
            </a:r>
            <a:r>
              <a:rPr lang="ru-RU" b="1" dirty="0" err="1" smtClean="0"/>
              <a:t>мезличи</a:t>
            </a:r>
            <a:r>
              <a:rPr lang="ru-RU" b="1" dirty="0" smtClean="0"/>
              <a:t> </a:t>
            </a:r>
            <a:r>
              <a:rPr lang="ru-RU" b="1" dirty="0" err="1" smtClean="0"/>
              <a:t>бишт</a:t>
            </a:r>
            <a:r>
              <a:rPr lang="en-US" b="1" dirty="0" smtClean="0"/>
              <a:t>I</a:t>
            </a:r>
            <a:r>
              <a:rPr lang="ru-RU" b="1" dirty="0" err="1" smtClean="0"/>
              <a:t>аси</a:t>
            </a:r>
            <a:r>
              <a:rPr lang="ru-RU" b="1" dirty="0" smtClean="0"/>
              <a:t> сочинение </a:t>
            </a:r>
            <a:r>
              <a:rPr lang="ru-RU" b="1" dirty="0" err="1" smtClean="0"/>
              <a:t>белк</a:t>
            </a:r>
            <a:r>
              <a:rPr lang="en-US" b="1" dirty="0" smtClean="0"/>
              <a:t>I</a:t>
            </a:r>
            <a:r>
              <a:rPr lang="ru-RU" b="1" dirty="0" err="1" smtClean="0"/>
              <a:t>ес</a:t>
            </a:r>
            <a:r>
              <a:rPr lang="ru-RU" b="1" dirty="0" smtClean="0"/>
              <a:t> «</a:t>
            </a:r>
            <a:r>
              <a:rPr lang="ru-RU" b="1" dirty="0" err="1" smtClean="0"/>
              <a:t>Дила</a:t>
            </a:r>
            <a:r>
              <a:rPr lang="ru-RU" b="1" dirty="0" smtClean="0"/>
              <a:t> </a:t>
            </a:r>
            <a:r>
              <a:rPr lang="ru-RU" b="1" dirty="0" err="1" smtClean="0"/>
              <a:t>ши</a:t>
            </a:r>
            <a:r>
              <a:rPr lang="ru-RU" b="1" dirty="0" smtClean="0"/>
              <a:t> </a:t>
            </a:r>
            <a:r>
              <a:rPr lang="ru-RU" b="1" dirty="0" err="1" smtClean="0"/>
              <a:t>ва</a:t>
            </a:r>
            <a:r>
              <a:rPr lang="ru-RU" b="1" dirty="0" smtClean="0"/>
              <a:t> шила </a:t>
            </a:r>
            <a:r>
              <a:rPr lang="ru-RU" b="1" dirty="0" err="1" smtClean="0"/>
              <a:t>шанти</a:t>
            </a:r>
            <a:r>
              <a:rPr lang="ru-RU" b="1" dirty="0" smtClean="0"/>
              <a:t>».</a:t>
            </a:r>
            <a:endParaRPr lang="ru-RU" dirty="0" smtClean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islam_dag_mir/60544360/163865/163865_1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64291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Гьарил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дарга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чебла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саби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нешла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мез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дагьни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0631.vk.me/v620631372/d7b6/OM7qRNRwk5g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Нешла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мез –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дурхъати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мез сари, </a:t>
            </a:r>
          </a:p>
          <a:p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илди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асес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яра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дицес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ейрар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dnoselchane.ru/images/photogallery/cache/wm_1_20150511_8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431"/>
            <a:ext cx="9143999" cy="685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692948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Дусми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аркьян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халкь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барсбирар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амма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мез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кавлан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72266-Old-paper-with-a-candle-and-a-quill-pen-On-a-white-background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928670"/>
            <a:ext cx="821537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Ишди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дугьби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х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err="1" smtClean="0">
                <a:solidFill>
                  <a:srgbClr val="FF0000"/>
                </a:solidFill>
              </a:rPr>
              <a:t>ушала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лугъатличи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шурдатирая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900" dirty="0" smtClean="0"/>
          </a:p>
          <a:p>
            <a:r>
              <a:rPr lang="ru-RU" sz="4000" dirty="0" err="1" smtClean="0"/>
              <a:t>Жагаси</a:t>
            </a:r>
            <a:r>
              <a:rPr lang="ru-RU" sz="4000" dirty="0" smtClean="0"/>
              <a:t>, </a:t>
            </a:r>
            <a:r>
              <a:rPr lang="ru-RU" sz="4000" dirty="0" err="1" smtClean="0"/>
              <a:t>чуду-хинк</a:t>
            </a:r>
            <a:r>
              <a:rPr lang="en-US" sz="4000" dirty="0" smtClean="0"/>
              <a:t>I</a:t>
            </a:r>
            <a:r>
              <a:rPr lang="ru-RU" sz="4000" dirty="0" smtClean="0"/>
              <a:t>, </a:t>
            </a:r>
            <a:r>
              <a:rPr lang="ru-RU" sz="4000" dirty="0" err="1" smtClean="0"/>
              <a:t>багьлали</a:t>
            </a:r>
            <a:r>
              <a:rPr lang="ru-RU" sz="4000" dirty="0" smtClean="0"/>
              <a:t>, ранг, </a:t>
            </a:r>
            <a:r>
              <a:rPr lang="ru-RU" sz="4000" dirty="0" err="1" smtClean="0"/>
              <a:t>х</a:t>
            </a:r>
            <a:r>
              <a:rPr lang="en-US" sz="4000" dirty="0" smtClean="0"/>
              <a:t>I</a:t>
            </a:r>
            <a:r>
              <a:rPr lang="ru-RU" sz="4000" dirty="0" err="1" smtClean="0"/>
              <a:t>ериэс</a:t>
            </a:r>
            <a:r>
              <a:rPr lang="ru-RU" sz="4000" dirty="0" smtClean="0"/>
              <a:t>, к</a:t>
            </a:r>
            <a:r>
              <a:rPr lang="en-US" sz="4000" dirty="0" smtClean="0"/>
              <a:t>I</a:t>
            </a:r>
            <a:r>
              <a:rPr lang="ru-RU" sz="4000" dirty="0" err="1" smtClean="0"/>
              <a:t>ари</a:t>
            </a:r>
            <a:r>
              <a:rPr lang="ru-RU" sz="4000" dirty="0" smtClean="0"/>
              <a:t>, </a:t>
            </a:r>
            <a:r>
              <a:rPr lang="ru-RU" sz="4000" dirty="0" err="1" smtClean="0"/>
              <a:t>азгъин</a:t>
            </a:r>
            <a:r>
              <a:rPr lang="ru-RU" sz="4000" dirty="0" smtClean="0"/>
              <a:t>, г</a:t>
            </a:r>
            <a:r>
              <a:rPr lang="en-US" sz="4000" dirty="0" smtClean="0"/>
              <a:t>I</a:t>
            </a:r>
            <a:r>
              <a:rPr lang="ru-RU" sz="4000" dirty="0" err="1" smtClean="0"/>
              <a:t>урдус</a:t>
            </a:r>
            <a:r>
              <a:rPr lang="ru-RU" sz="4000" dirty="0" smtClean="0"/>
              <a:t>, </a:t>
            </a:r>
            <a:r>
              <a:rPr lang="ru-RU" sz="4000" dirty="0" err="1" smtClean="0"/>
              <a:t>жяг</a:t>
            </a:r>
            <a:r>
              <a:rPr lang="en-US" sz="4000" dirty="0" smtClean="0"/>
              <a:t>I</a:t>
            </a:r>
            <a:r>
              <a:rPr lang="ru-RU" sz="4000" dirty="0" smtClean="0"/>
              <a:t>ял, т</a:t>
            </a:r>
            <a:r>
              <a:rPr lang="en-US" sz="4000" dirty="0" smtClean="0"/>
              <a:t>I</a:t>
            </a:r>
            <a:r>
              <a:rPr lang="ru-RU" sz="4000" dirty="0" err="1" smtClean="0"/>
              <a:t>ашизес</a:t>
            </a:r>
            <a:r>
              <a:rPr lang="ru-RU" sz="4000" dirty="0" smtClean="0"/>
              <a:t>, </a:t>
            </a:r>
            <a:r>
              <a:rPr lang="ru-RU" sz="4000" dirty="0" err="1" smtClean="0"/>
              <a:t>ц</a:t>
            </a:r>
            <a:r>
              <a:rPr lang="en-US" sz="4000" dirty="0" smtClean="0"/>
              <a:t>I</a:t>
            </a:r>
            <a:r>
              <a:rPr lang="ru-RU" sz="4000" dirty="0" err="1" smtClean="0"/>
              <a:t>ябх</a:t>
            </a:r>
            <a:r>
              <a:rPr lang="en-US" sz="4000" dirty="0" smtClean="0"/>
              <a:t>I</a:t>
            </a:r>
            <a:r>
              <a:rPr lang="ru-RU" sz="4000" dirty="0" smtClean="0"/>
              <a:t>ели, </a:t>
            </a:r>
            <a:r>
              <a:rPr lang="ru-RU" sz="4000" dirty="0" err="1" smtClean="0"/>
              <a:t>чеди</a:t>
            </a:r>
            <a:r>
              <a:rPr lang="ru-RU" sz="4000" dirty="0" smtClean="0"/>
              <a:t>, </a:t>
            </a:r>
            <a:r>
              <a:rPr lang="ru-RU" sz="4000" dirty="0" err="1" smtClean="0"/>
              <a:t>галга</a:t>
            </a:r>
            <a:r>
              <a:rPr lang="ru-RU" sz="4000" dirty="0" smtClean="0"/>
              <a:t>, </a:t>
            </a:r>
            <a:r>
              <a:rPr lang="ru-RU" sz="4000" dirty="0" err="1" smtClean="0"/>
              <a:t>къалабали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872266-Old-paper-with-a-candle-and-a-quill-pen-On-a-white-background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214404">
            <a:off x="1699926" y="1839592"/>
            <a:ext cx="3891173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Лех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дизирая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назмуличи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исаббарая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чиди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лугъатуни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гьандушили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Абу-Бакарли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308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142852"/>
            <a:ext cx="31432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</a:t>
            </a:r>
            <a:r>
              <a:rPr lang="en-US" sz="2000" dirty="0" smtClean="0"/>
              <a:t>I</a:t>
            </a:r>
            <a:r>
              <a:rPr lang="ru-RU" sz="2000" dirty="0" err="1" smtClean="0"/>
              <a:t>яжаибси</a:t>
            </a:r>
            <a:r>
              <a:rPr lang="ru-RU" sz="2000" dirty="0" smtClean="0"/>
              <a:t> мез сари</a:t>
            </a:r>
          </a:p>
          <a:p>
            <a:r>
              <a:rPr lang="ru-RU" sz="2000" dirty="0" err="1" smtClean="0"/>
              <a:t>Нушала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даргала</a:t>
            </a:r>
            <a:r>
              <a:rPr lang="ru-RU" sz="2000" dirty="0" smtClean="0"/>
              <a:t> мез,</a:t>
            </a:r>
          </a:p>
          <a:p>
            <a:r>
              <a:rPr lang="ru-RU" sz="2000" dirty="0" err="1" smtClean="0"/>
              <a:t>Нешла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бик</a:t>
            </a:r>
            <a:r>
              <a:rPr lang="en-US" sz="2000" dirty="0" smtClean="0"/>
              <a:t>I</a:t>
            </a:r>
            <a:r>
              <a:rPr lang="ru-RU" sz="2000" dirty="0" err="1" smtClean="0"/>
              <a:t>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Агара</a:t>
            </a:r>
            <a:r>
              <a:rPr lang="ru-RU" sz="2000" dirty="0" smtClean="0"/>
              <a:t> </a:t>
            </a:r>
            <a:r>
              <a:rPr lang="ru-RU" sz="2000" dirty="0" err="1" smtClean="0"/>
              <a:t>дудешла</a:t>
            </a:r>
            <a:r>
              <a:rPr lang="ru-RU" sz="2000" dirty="0" smtClean="0"/>
              <a:t> мез.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Мискинси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саби</a:t>
            </a:r>
            <a:r>
              <a:rPr lang="ru-RU" sz="2000" dirty="0" smtClean="0"/>
              <a:t>, </a:t>
            </a:r>
            <a:r>
              <a:rPr lang="ru-RU" sz="2000" dirty="0" err="1" smtClean="0"/>
              <a:t>бик</a:t>
            </a:r>
            <a:r>
              <a:rPr lang="en-US" sz="2000" dirty="0" smtClean="0"/>
              <a:t>I</a:t>
            </a:r>
            <a:r>
              <a:rPr lang="ru-RU" sz="2000" dirty="0" smtClean="0"/>
              <a:t>ар,</a:t>
            </a:r>
          </a:p>
          <a:p>
            <a:r>
              <a:rPr lang="ru-RU" sz="2000" dirty="0" err="1" smtClean="0"/>
              <a:t>Нушала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мезла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давла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Дуг</a:t>
            </a:r>
            <a:r>
              <a:rPr lang="en-US" sz="2000" dirty="0" smtClean="0"/>
              <a:t>I</a:t>
            </a:r>
            <a:r>
              <a:rPr lang="ru-RU" sz="2000" dirty="0" err="1" smtClean="0"/>
              <a:t>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саби</a:t>
            </a:r>
            <a:r>
              <a:rPr lang="ru-RU" sz="2000" dirty="0" smtClean="0"/>
              <a:t> ил хабар – </a:t>
            </a:r>
          </a:p>
          <a:p>
            <a:r>
              <a:rPr lang="ru-RU" sz="2000" dirty="0" err="1" smtClean="0"/>
              <a:t>Диур</a:t>
            </a:r>
            <a:r>
              <a:rPr lang="ru-RU" sz="2000" dirty="0" smtClean="0"/>
              <a:t> мез </a:t>
            </a:r>
            <a:r>
              <a:rPr lang="ru-RU" sz="2000" dirty="0" err="1" smtClean="0"/>
              <a:t>Батирайла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Мезла</a:t>
            </a:r>
            <a:r>
              <a:rPr lang="ru-RU" sz="2000" dirty="0" smtClean="0"/>
              <a:t> хала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ерк</a:t>
            </a:r>
            <a:r>
              <a:rPr lang="en-US" sz="2000" dirty="0" smtClean="0"/>
              <a:t>I</a:t>
            </a:r>
            <a:r>
              <a:rPr lang="ru-RU" sz="2000" dirty="0" err="1" smtClean="0"/>
              <a:t>лизи</a:t>
            </a:r>
            <a:endParaRPr lang="ru-RU" sz="2000" dirty="0" smtClean="0"/>
          </a:p>
          <a:p>
            <a:r>
              <a:rPr lang="ru-RU" sz="2000" dirty="0" smtClean="0"/>
              <a:t>Верх</a:t>
            </a:r>
            <a:r>
              <a:rPr lang="en-US" sz="2000" dirty="0" smtClean="0"/>
              <a:t>I</a:t>
            </a:r>
            <a:r>
              <a:rPr lang="ru-RU" sz="2000" dirty="0" smtClean="0"/>
              <a:t>ел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ерк</a:t>
            </a:r>
            <a:r>
              <a:rPr lang="en-US" sz="2000" dirty="0" smtClean="0"/>
              <a:t>I</a:t>
            </a:r>
            <a:r>
              <a:rPr lang="ru-RU" sz="2000" dirty="0" smtClean="0"/>
              <a:t> </a:t>
            </a:r>
            <a:r>
              <a:rPr lang="ru-RU" sz="2000" dirty="0" err="1" smtClean="0"/>
              <a:t>лер</a:t>
            </a:r>
            <a:r>
              <a:rPr lang="ru-RU" sz="2000" dirty="0" smtClean="0"/>
              <a:t> </a:t>
            </a:r>
            <a:r>
              <a:rPr lang="ru-RU" sz="2000" dirty="0" err="1" smtClean="0"/>
              <a:t>дашули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Верх</a:t>
            </a:r>
            <a:r>
              <a:rPr lang="en-US" sz="2000" dirty="0" smtClean="0"/>
              <a:t>I</a:t>
            </a:r>
            <a:r>
              <a:rPr lang="ru-RU" sz="2000" dirty="0" err="1" smtClean="0"/>
              <a:t>елра</a:t>
            </a:r>
            <a:r>
              <a:rPr lang="ru-RU" sz="2000" dirty="0" smtClean="0"/>
              <a:t> </a:t>
            </a:r>
            <a:r>
              <a:rPr lang="ru-RU" sz="2000" dirty="0" err="1" smtClean="0"/>
              <a:t>лугъатлизир</a:t>
            </a:r>
            <a:endParaRPr lang="ru-RU" sz="2000" dirty="0" smtClean="0"/>
          </a:p>
          <a:p>
            <a:r>
              <a:rPr lang="ru-RU" sz="2000" dirty="0" err="1" smtClean="0"/>
              <a:t>Дугьби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лер</a:t>
            </a:r>
            <a:r>
              <a:rPr lang="ru-RU" sz="2000" dirty="0" smtClean="0"/>
              <a:t> </a:t>
            </a:r>
            <a:r>
              <a:rPr lang="ru-RU" sz="2000" dirty="0" err="1" smtClean="0"/>
              <a:t>рангдик</a:t>
            </a:r>
            <a:r>
              <a:rPr lang="en-US" sz="2000" dirty="0" smtClean="0"/>
              <a:t>I</a:t>
            </a:r>
            <a:r>
              <a:rPr lang="ru-RU" sz="2000" dirty="0" err="1" smtClean="0"/>
              <a:t>ули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Илди</a:t>
            </a:r>
            <a:r>
              <a:rPr lang="ru-RU" sz="2000" dirty="0" smtClean="0"/>
              <a:t> </a:t>
            </a:r>
            <a:r>
              <a:rPr lang="ru-RU" sz="2000" dirty="0" err="1" smtClean="0"/>
              <a:t>айхъес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балуси</a:t>
            </a:r>
            <a:endParaRPr lang="ru-RU" sz="2000" dirty="0" smtClean="0"/>
          </a:p>
          <a:p>
            <a:r>
              <a:rPr lang="ru-RU" sz="2000" dirty="0" err="1" smtClean="0"/>
              <a:t>Сай</a:t>
            </a:r>
            <a:r>
              <a:rPr lang="ru-RU" sz="2000" dirty="0" smtClean="0"/>
              <a:t> верх</a:t>
            </a:r>
            <a:r>
              <a:rPr lang="en-US" sz="2000" dirty="0" smtClean="0"/>
              <a:t>I</a:t>
            </a:r>
            <a:r>
              <a:rPr lang="ru-RU" sz="2000" dirty="0" smtClean="0"/>
              <a:t>на г</a:t>
            </a:r>
            <a:r>
              <a:rPr lang="en-US" sz="2000" dirty="0" smtClean="0"/>
              <a:t>I</a:t>
            </a:r>
            <a:r>
              <a:rPr lang="ru-RU" sz="2000" dirty="0" err="1" smtClean="0"/>
              <a:t>ях</a:t>
            </a:r>
            <a:r>
              <a:rPr lang="en-US" sz="2000" dirty="0" smtClean="0"/>
              <a:t>I</a:t>
            </a:r>
            <a:r>
              <a:rPr lang="ru-RU" sz="2000" dirty="0" smtClean="0"/>
              <a:t>на </a:t>
            </a:r>
            <a:r>
              <a:rPr lang="ru-RU" sz="2000" dirty="0" err="1" smtClean="0"/>
              <a:t>гъабза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Мез </a:t>
            </a:r>
            <a:r>
              <a:rPr lang="ru-RU" sz="2000" dirty="0" err="1" smtClean="0"/>
              <a:t>давлачердируси</a:t>
            </a:r>
            <a:endParaRPr lang="ru-RU" sz="2000" dirty="0" smtClean="0"/>
          </a:p>
          <a:p>
            <a:r>
              <a:rPr lang="ru-RU" sz="2000" dirty="0" err="1" smtClean="0"/>
              <a:t>Пергерси</a:t>
            </a:r>
            <a:r>
              <a:rPr lang="ru-RU" sz="2000" dirty="0" smtClean="0"/>
              <a:t> </a:t>
            </a:r>
            <a:r>
              <a:rPr lang="ru-RU" sz="2000" dirty="0" err="1" smtClean="0"/>
              <a:t>гъайла</a:t>
            </a:r>
            <a:r>
              <a:rPr lang="ru-RU" sz="2000" dirty="0" smtClean="0"/>
              <a:t> уста.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235745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Дарган</a:t>
            </a: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мез</a:t>
            </a:r>
            <a:endParaRPr lang="ru-RU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308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0"/>
            <a:ext cx="32147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урхъила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гъайли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вирар</a:t>
            </a:r>
            <a:endParaRPr lang="ru-RU" sz="2000" dirty="0" smtClean="0"/>
          </a:p>
          <a:p>
            <a:r>
              <a:rPr lang="ru-RU" sz="2000" dirty="0" err="1" smtClean="0"/>
              <a:t>Дигайла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ябкуб</a:t>
            </a:r>
            <a:r>
              <a:rPr lang="ru-RU" sz="2000" dirty="0" smtClean="0"/>
              <a:t> </a:t>
            </a:r>
            <a:r>
              <a:rPr lang="ru-RU" sz="2000" dirty="0" err="1" smtClean="0"/>
              <a:t>дурес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Бяхъили</a:t>
            </a:r>
            <a:r>
              <a:rPr lang="ru-RU" sz="2000" dirty="0" smtClean="0"/>
              <a:t> чулан </a:t>
            </a:r>
            <a:r>
              <a:rPr lang="ru-RU" sz="2000" dirty="0" err="1" smtClean="0"/>
              <a:t>чугур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Исбагьи</a:t>
            </a:r>
            <a:r>
              <a:rPr lang="ru-RU" sz="2000" dirty="0" smtClean="0"/>
              <a:t> г</a:t>
            </a:r>
            <a:r>
              <a:rPr lang="en-US" sz="2000" dirty="0" smtClean="0"/>
              <a:t>I</a:t>
            </a:r>
            <a:r>
              <a:rPr lang="ru-RU" sz="2000" dirty="0" err="1" smtClean="0"/>
              <a:t>яшикьрарес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smtClean="0"/>
              <a:t>Ц</a:t>
            </a:r>
            <a:r>
              <a:rPr lang="en-US" sz="2000" dirty="0" smtClean="0"/>
              <a:t>I</a:t>
            </a:r>
            <a:r>
              <a:rPr lang="ru-RU" sz="2000" dirty="0" err="1" smtClean="0"/>
              <a:t>удхъурла</a:t>
            </a:r>
            <a:r>
              <a:rPr lang="ru-RU" sz="2000" dirty="0" smtClean="0"/>
              <a:t> </a:t>
            </a:r>
            <a:r>
              <a:rPr lang="ru-RU" sz="2000" dirty="0" err="1" smtClean="0"/>
              <a:t>ц</a:t>
            </a:r>
            <a:r>
              <a:rPr lang="en-US" sz="2000" dirty="0" smtClean="0"/>
              <a:t>I</a:t>
            </a:r>
            <a:r>
              <a:rPr lang="ru-RU" sz="2000" dirty="0" err="1" smtClean="0"/>
              <a:t>акьти</a:t>
            </a:r>
            <a:r>
              <a:rPr lang="ru-RU" sz="2000" dirty="0" smtClean="0"/>
              <a:t> сари</a:t>
            </a:r>
          </a:p>
          <a:p>
            <a:r>
              <a:rPr lang="ru-RU" sz="2000" dirty="0" smtClean="0"/>
              <a:t>Г</a:t>
            </a:r>
            <a:r>
              <a:rPr lang="en-US" sz="2000" dirty="0" smtClean="0"/>
              <a:t>I</a:t>
            </a:r>
            <a:r>
              <a:rPr lang="ru-RU" sz="2000" dirty="0" err="1" smtClean="0"/>
              <a:t>ях</a:t>
            </a:r>
            <a:r>
              <a:rPr lang="en-US" sz="2000" dirty="0" smtClean="0"/>
              <a:t>I</a:t>
            </a:r>
            <a:r>
              <a:rPr lang="ru-RU" sz="2000" dirty="0" err="1" smtClean="0"/>
              <a:t>гъубзначил</a:t>
            </a:r>
            <a:r>
              <a:rPr lang="ru-RU" sz="2000" dirty="0" smtClean="0"/>
              <a:t> </a:t>
            </a:r>
            <a:r>
              <a:rPr lang="ru-RU" sz="2000" dirty="0" err="1" smtClean="0"/>
              <a:t>гъайик</a:t>
            </a:r>
            <a:r>
              <a:rPr lang="en-US" sz="2000" dirty="0" smtClean="0"/>
              <a:t>I</a:t>
            </a:r>
            <a:r>
              <a:rPr lang="ru-RU" sz="2000" dirty="0" err="1" smtClean="0"/>
              <a:t>ес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Кьярт</a:t>
            </a:r>
            <a:r>
              <a:rPr lang="en-US" sz="2000" dirty="0" smtClean="0"/>
              <a:t>I</a:t>
            </a:r>
            <a:r>
              <a:rPr lang="ru-RU" sz="2000" dirty="0" err="1" smtClean="0"/>
              <a:t>белк</a:t>
            </a:r>
            <a:r>
              <a:rPr lang="en-US" sz="2000" dirty="0" smtClean="0"/>
              <a:t>I</a:t>
            </a:r>
            <a:r>
              <a:rPr lang="ru-RU" sz="2000" dirty="0" smtClean="0"/>
              <a:t>и т</a:t>
            </a:r>
            <a:r>
              <a:rPr lang="en-US" sz="2000" dirty="0" smtClean="0"/>
              <a:t>I</a:t>
            </a:r>
            <a:r>
              <a:rPr lang="ru-RU" sz="2000" dirty="0" err="1" smtClean="0"/>
              <a:t>улба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супел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Гъайли</a:t>
            </a:r>
            <a:r>
              <a:rPr lang="ru-RU" sz="2000" dirty="0" smtClean="0"/>
              <a:t> </a:t>
            </a:r>
            <a:r>
              <a:rPr lang="ru-RU" sz="2000" dirty="0" err="1" smtClean="0"/>
              <a:t>шурми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дуч</a:t>
            </a:r>
            <a:r>
              <a:rPr lang="en-US" sz="2000" dirty="0" smtClean="0"/>
              <a:t>I</a:t>
            </a:r>
            <a:r>
              <a:rPr lang="ru-RU" sz="2000" dirty="0" err="1" smtClean="0"/>
              <a:t>ахъес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Рахли</a:t>
            </a:r>
            <a:r>
              <a:rPr lang="ru-RU" sz="2000" dirty="0" smtClean="0"/>
              <a:t> </a:t>
            </a:r>
            <a:r>
              <a:rPr lang="ru-RU" sz="2000" dirty="0" err="1" smtClean="0"/>
              <a:t>душман</a:t>
            </a:r>
            <a:r>
              <a:rPr lang="ru-RU" sz="2000" dirty="0" smtClean="0"/>
              <a:t> </a:t>
            </a:r>
            <a:r>
              <a:rPr lang="ru-RU" sz="2000" dirty="0" err="1" smtClean="0"/>
              <a:t>чевхъалли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Дигули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ари</a:t>
            </a:r>
            <a:r>
              <a:rPr lang="ru-RU" sz="2000" dirty="0" smtClean="0"/>
              <a:t> </a:t>
            </a:r>
            <a:r>
              <a:rPr lang="ru-RU" sz="2000" dirty="0" err="1" smtClean="0"/>
              <a:t>буцес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«Х</a:t>
            </a:r>
            <a:r>
              <a:rPr lang="en-US" sz="2000" dirty="0" smtClean="0"/>
              <a:t>I</a:t>
            </a:r>
            <a:r>
              <a:rPr lang="ru-RU" sz="2000" dirty="0" err="1" smtClean="0"/>
              <a:t>ябал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ярх</a:t>
            </a:r>
            <a:r>
              <a:rPr lang="en-US" sz="2000" dirty="0" smtClean="0"/>
              <a:t>I</a:t>
            </a:r>
            <a:r>
              <a:rPr lang="ru-RU" sz="2000" dirty="0" smtClean="0"/>
              <a:t>я </a:t>
            </a:r>
            <a:r>
              <a:rPr lang="ru-RU" sz="2000" dirty="0" err="1" smtClean="0"/>
              <a:t>акьурли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Чети </a:t>
            </a:r>
            <a:r>
              <a:rPr lang="ru-RU" sz="2000" dirty="0" err="1" smtClean="0"/>
              <a:t>пясли</a:t>
            </a:r>
            <a:r>
              <a:rPr lang="ru-RU" sz="2000" dirty="0" smtClean="0"/>
              <a:t> </a:t>
            </a:r>
            <a:r>
              <a:rPr lang="ru-RU" sz="2000" dirty="0" err="1" smtClean="0"/>
              <a:t>арукьиз</a:t>
            </a:r>
            <a:r>
              <a:rPr lang="ru-RU" sz="2000" dirty="0" smtClean="0"/>
              <a:t>».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Хайдакьла</a:t>
            </a:r>
            <a:r>
              <a:rPr lang="ru-RU" sz="2000" dirty="0" smtClean="0"/>
              <a:t> </a:t>
            </a:r>
            <a:r>
              <a:rPr lang="ru-RU" sz="2000" dirty="0" err="1" smtClean="0"/>
              <a:t>гъайли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вирар</a:t>
            </a:r>
            <a:endParaRPr lang="ru-RU" sz="2000" dirty="0" smtClean="0"/>
          </a:p>
          <a:p>
            <a:r>
              <a:rPr lang="ru-RU" sz="2000" dirty="0" err="1" smtClean="0"/>
              <a:t>Сирмуг</a:t>
            </a:r>
            <a:r>
              <a:rPr lang="ru-RU" sz="2000" dirty="0" smtClean="0"/>
              <a:t> </a:t>
            </a:r>
            <a:r>
              <a:rPr lang="ru-RU" sz="2000" dirty="0" err="1" smtClean="0"/>
              <a:t>хъярба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беркахъес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Урк</a:t>
            </a:r>
            <a:r>
              <a:rPr lang="en-US" sz="2000" dirty="0" smtClean="0"/>
              <a:t>I</a:t>
            </a:r>
            <a:r>
              <a:rPr lang="ru-RU" sz="2000" dirty="0" smtClean="0"/>
              <a:t>и </a:t>
            </a:r>
            <a:r>
              <a:rPr lang="ru-RU" sz="2000" dirty="0" err="1" smtClean="0"/>
              <a:t>барес</a:t>
            </a:r>
            <a:r>
              <a:rPr lang="ru-RU" sz="2000" dirty="0" smtClean="0"/>
              <a:t>, бурили</a:t>
            </a:r>
          </a:p>
          <a:p>
            <a:r>
              <a:rPr lang="ru-RU" sz="2000" dirty="0" err="1" smtClean="0"/>
              <a:t>Масхарала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ца</a:t>
            </a:r>
            <a:r>
              <a:rPr lang="ru-RU" sz="2000" dirty="0" smtClean="0"/>
              <a:t> хабар:</a:t>
            </a:r>
          </a:p>
          <a:p>
            <a:r>
              <a:rPr lang="ru-RU" sz="2000" dirty="0" smtClean="0"/>
              <a:t>«Я циннии </a:t>
            </a:r>
            <a:r>
              <a:rPr lang="ru-RU" sz="2000" dirty="0" err="1" smtClean="0"/>
              <a:t>абирули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 </a:t>
            </a:r>
            <a:r>
              <a:rPr lang="ru-RU" sz="2000" dirty="0" err="1" smtClean="0"/>
              <a:t>биран</a:t>
            </a:r>
            <a:r>
              <a:rPr lang="ru-RU" sz="2000" dirty="0" smtClean="0"/>
              <a:t> </a:t>
            </a:r>
            <a:r>
              <a:rPr lang="ru-RU" sz="2000" dirty="0" err="1" smtClean="0"/>
              <a:t>авалтуси</a:t>
            </a:r>
            <a:endParaRPr lang="ru-RU" sz="2000" dirty="0" smtClean="0"/>
          </a:p>
          <a:p>
            <a:r>
              <a:rPr lang="ru-RU" sz="2000" dirty="0" err="1" smtClean="0"/>
              <a:t>Мейданра</a:t>
            </a:r>
            <a:r>
              <a:rPr lang="ru-RU" sz="2000" dirty="0" smtClean="0"/>
              <a:t> </a:t>
            </a:r>
            <a:r>
              <a:rPr lang="ru-RU" sz="2000" dirty="0" err="1" smtClean="0"/>
              <a:t>мейдан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акку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72166" y="857232"/>
            <a:ext cx="307183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Ахъушала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хъу</a:t>
            </a:r>
            <a:r>
              <a:rPr lang="ru-RU" sz="2000" dirty="0" smtClean="0"/>
              <a:t> </a:t>
            </a:r>
            <a:r>
              <a:rPr lang="ru-RU" sz="2000" dirty="0" err="1" smtClean="0"/>
              <a:t>дерхъаб</a:t>
            </a:r>
            <a:endParaRPr lang="ru-RU" sz="2000" dirty="0" smtClean="0"/>
          </a:p>
          <a:p>
            <a:r>
              <a:rPr lang="ru-RU" sz="2000" dirty="0" err="1" smtClean="0"/>
              <a:t>Паргъатли</a:t>
            </a:r>
            <a:r>
              <a:rPr lang="ru-RU" sz="2000" dirty="0" smtClean="0"/>
              <a:t> </a:t>
            </a:r>
            <a:r>
              <a:rPr lang="ru-RU" sz="2000" dirty="0" err="1" smtClean="0"/>
              <a:t>лякьирбирес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Сабура </a:t>
            </a:r>
            <a:r>
              <a:rPr lang="ru-RU" sz="2000" dirty="0" err="1" smtClean="0"/>
              <a:t>каммабиаб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Уркурли</a:t>
            </a:r>
            <a:r>
              <a:rPr lang="ru-RU" sz="2000" dirty="0" smtClean="0"/>
              <a:t> г</a:t>
            </a:r>
            <a:r>
              <a:rPr lang="en-US" sz="2000" dirty="0" smtClean="0"/>
              <a:t>I</a:t>
            </a:r>
            <a:r>
              <a:rPr lang="ru-RU" sz="2000" dirty="0" smtClean="0"/>
              <a:t>яра </a:t>
            </a:r>
            <a:r>
              <a:rPr lang="ru-RU" sz="2000" dirty="0" err="1" smtClean="0"/>
              <a:t>бурцес</a:t>
            </a:r>
            <a:r>
              <a:rPr lang="ru-RU" sz="2000" dirty="0" smtClean="0"/>
              <a:t>».</a:t>
            </a:r>
          </a:p>
          <a:p>
            <a:endParaRPr lang="ru-RU" sz="800" dirty="0" smtClean="0"/>
          </a:p>
          <a:p>
            <a:r>
              <a:rPr lang="ru-RU" sz="2000" dirty="0" smtClean="0"/>
              <a:t>Г</a:t>
            </a:r>
            <a:r>
              <a:rPr lang="en-US" sz="2000" dirty="0" smtClean="0"/>
              <a:t>I</a:t>
            </a:r>
            <a:r>
              <a:rPr lang="ru-RU" sz="2000" dirty="0" err="1" smtClean="0"/>
              <a:t>ярбук</a:t>
            </a:r>
            <a:r>
              <a:rPr lang="en-US" sz="2000" dirty="0" smtClean="0"/>
              <a:t>I</a:t>
            </a:r>
            <a:r>
              <a:rPr lang="ru-RU" sz="2000" dirty="0" err="1" smtClean="0"/>
              <a:t>ла</a:t>
            </a:r>
            <a:r>
              <a:rPr lang="ru-RU" sz="2000" dirty="0" smtClean="0"/>
              <a:t> </a:t>
            </a:r>
            <a:r>
              <a:rPr lang="ru-RU" sz="2000" dirty="0" err="1" smtClean="0"/>
              <a:t>лугъатлизир</a:t>
            </a:r>
            <a:endParaRPr lang="ru-RU" sz="2000" dirty="0" smtClean="0"/>
          </a:p>
          <a:p>
            <a:r>
              <a:rPr lang="ru-RU" sz="2000" dirty="0" err="1" smtClean="0"/>
              <a:t>Устадешла</a:t>
            </a:r>
            <a:r>
              <a:rPr lang="ru-RU" sz="2000" dirty="0" smtClean="0"/>
              <a:t> </a:t>
            </a:r>
            <a:r>
              <a:rPr lang="ru-RU" sz="2000" dirty="0" err="1" smtClean="0"/>
              <a:t>гъай</a:t>
            </a:r>
            <a:r>
              <a:rPr lang="ru-RU" sz="2000" dirty="0" smtClean="0"/>
              <a:t> </a:t>
            </a:r>
            <a:r>
              <a:rPr lang="ru-RU" sz="2000" dirty="0" err="1" smtClean="0"/>
              <a:t>дирар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Урц</a:t>
            </a:r>
            <a:r>
              <a:rPr lang="en-US" sz="2000" dirty="0" smtClean="0"/>
              <a:t>I</a:t>
            </a:r>
            <a:r>
              <a:rPr lang="ru-RU" sz="2000" dirty="0" err="1" smtClean="0"/>
              <a:t>разиб</a:t>
            </a:r>
            <a:r>
              <a:rPr lang="ru-RU" sz="2000" dirty="0" smtClean="0"/>
              <a:t> </a:t>
            </a:r>
            <a:r>
              <a:rPr lang="ru-RU" sz="2000" dirty="0" err="1" smtClean="0"/>
              <a:t>иг</a:t>
            </a:r>
            <a:r>
              <a:rPr lang="en-US" sz="2000" dirty="0" smtClean="0"/>
              <a:t>I</a:t>
            </a:r>
            <a:r>
              <a:rPr lang="ru-RU" sz="2000" dirty="0" err="1" smtClean="0"/>
              <a:t>янайван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Илди</a:t>
            </a:r>
            <a:r>
              <a:rPr lang="ru-RU" sz="2000" dirty="0" smtClean="0"/>
              <a:t> </a:t>
            </a:r>
            <a:r>
              <a:rPr lang="ru-RU" sz="2000" dirty="0" err="1" smtClean="0"/>
              <a:t>дархдалги</a:t>
            </a:r>
            <a:r>
              <a:rPr lang="ru-RU" sz="2000" dirty="0" smtClean="0"/>
              <a:t> </a:t>
            </a:r>
            <a:r>
              <a:rPr lang="ru-RU" sz="2000" dirty="0" err="1" smtClean="0"/>
              <a:t>дирар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err="1" smtClean="0"/>
              <a:t>Уркухъаннира</a:t>
            </a:r>
            <a:r>
              <a:rPr lang="ru-RU" sz="2000" dirty="0" smtClean="0"/>
              <a:t> </a:t>
            </a:r>
            <a:r>
              <a:rPr lang="ru-RU" sz="2000" dirty="0" err="1" smtClean="0"/>
              <a:t>биру</a:t>
            </a:r>
            <a:endParaRPr lang="ru-RU" sz="2000" dirty="0" smtClean="0"/>
          </a:p>
          <a:p>
            <a:r>
              <a:rPr lang="ru-RU" sz="2000" dirty="0" err="1" smtClean="0"/>
              <a:t>Маслиг</a:t>
            </a:r>
            <a:r>
              <a:rPr lang="en-US" sz="2000" dirty="0" smtClean="0"/>
              <a:t>I</a:t>
            </a:r>
            <a:r>
              <a:rPr lang="ru-RU" sz="2000" dirty="0" err="1" smtClean="0"/>
              <a:t>ят</a:t>
            </a:r>
            <a:r>
              <a:rPr lang="ru-RU" sz="2000" dirty="0" smtClean="0"/>
              <a:t> сунна </a:t>
            </a:r>
            <a:r>
              <a:rPr lang="ru-RU" sz="2000" dirty="0" err="1" smtClean="0"/>
              <a:t>гъайли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Бугаси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диргалара</a:t>
            </a:r>
            <a:endParaRPr lang="ru-RU" sz="2000" dirty="0" smtClean="0"/>
          </a:p>
          <a:p>
            <a:r>
              <a:rPr lang="ru-RU" sz="2000" dirty="0" smtClean="0"/>
              <a:t>Буру </a:t>
            </a:r>
            <a:r>
              <a:rPr lang="ru-RU" sz="2000" dirty="0" err="1" smtClean="0"/>
              <a:t>урк</a:t>
            </a:r>
            <a:r>
              <a:rPr lang="en-US" sz="2000" dirty="0" smtClean="0"/>
              <a:t>I</a:t>
            </a:r>
            <a:r>
              <a:rPr lang="ru-RU" sz="2000" dirty="0" smtClean="0"/>
              <a:t>и </a:t>
            </a:r>
            <a:r>
              <a:rPr lang="ru-RU" sz="2000" dirty="0" err="1" smtClean="0"/>
              <a:t>рях</a:t>
            </a:r>
            <a:r>
              <a:rPr lang="en-US" sz="2000" dirty="0" smtClean="0"/>
              <a:t>I</a:t>
            </a:r>
            <a:r>
              <a:rPr lang="ru-RU" sz="2000" dirty="0" err="1" smtClean="0"/>
              <a:t>ятли</a:t>
            </a:r>
            <a:r>
              <a:rPr lang="ru-RU" sz="2000" dirty="0" smtClean="0"/>
              <a:t>:</a:t>
            </a:r>
          </a:p>
          <a:p>
            <a:endParaRPr lang="ru-RU" sz="700" dirty="0" smtClean="0"/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Биц</a:t>
            </a:r>
            <a:r>
              <a:rPr lang="en-US" sz="2000" dirty="0" smtClean="0"/>
              <a:t>I</a:t>
            </a:r>
            <a:r>
              <a:rPr lang="ru-RU" sz="2000" dirty="0" err="1" smtClean="0"/>
              <a:t>абква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анкъи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smtClean="0"/>
              <a:t>или</a:t>
            </a:r>
          </a:p>
          <a:p>
            <a:r>
              <a:rPr lang="ru-RU" sz="2000" dirty="0" err="1" smtClean="0"/>
              <a:t>Иш</a:t>
            </a:r>
            <a:r>
              <a:rPr lang="ru-RU" sz="2000" dirty="0" smtClean="0"/>
              <a:t> </a:t>
            </a:r>
            <a:r>
              <a:rPr lang="ru-RU" sz="2000" dirty="0" err="1" smtClean="0"/>
              <a:t>нуша</a:t>
            </a:r>
            <a:r>
              <a:rPr lang="ru-RU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I</a:t>
            </a:r>
            <a:r>
              <a:rPr lang="ru-RU" sz="2000" dirty="0" err="1" smtClean="0"/>
              <a:t>яйккантела</a:t>
            </a:r>
            <a:r>
              <a:rPr lang="ru-RU" sz="2000" dirty="0" smtClean="0"/>
              <a:t>!»</a:t>
            </a:r>
            <a:endParaRPr lang="en-US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1631</Words>
  <Application>Microsoft Office PowerPoint</Application>
  <PresentationFormat>Экран (4:3)</PresentationFormat>
  <Paragraphs>339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kamahi_001</cp:lastModifiedBy>
  <cp:revision>138</cp:revision>
  <dcterms:created xsi:type="dcterms:W3CDTF">2016-02-27T17:24:37Z</dcterms:created>
  <dcterms:modified xsi:type="dcterms:W3CDTF">2016-03-15T21:57:15Z</dcterms:modified>
</cp:coreProperties>
</file>